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2"/>
    <p:sldMasterId id="2147483734" r:id="rId3"/>
    <p:sldMasterId id="2147483746" r:id="rId4"/>
  </p:sldMasterIdLst>
  <p:sldIdLst>
    <p:sldId id="298" r:id="rId5"/>
    <p:sldId id="283" r:id="rId6"/>
    <p:sldId id="285" r:id="rId7"/>
    <p:sldId id="315" r:id="rId8"/>
    <p:sldId id="299" r:id="rId9"/>
    <p:sldId id="316" r:id="rId10"/>
    <p:sldId id="317" r:id="rId11"/>
    <p:sldId id="313" r:id="rId12"/>
    <p:sldId id="319" r:id="rId13"/>
    <p:sldId id="308" r:id="rId14"/>
    <p:sldId id="311" r:id="rId15"/>
    <p:sldId id="320" r:id="rId16"/>
    <p:sldId id="321" r:id="rId17"/>
    <p:sldId id="31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486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793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415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164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4621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9868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5246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507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171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877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27722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119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4360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5196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38045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7060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6879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94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673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762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5326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867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7186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2125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0725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917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5326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54730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6963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2041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9648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25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5879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3778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06038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55617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3721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6916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9600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470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3636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916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7270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747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63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29C4971-94B3-4CB0-932D-223859F5470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2C07F11-DCCB-44FB-9D3B-7DA84DF46B5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310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11/7/2020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77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%D1%85%D1%80%D0%B0%D0%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453" y="185509"/>
            <a:ext cx="4963451" cy="661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" y="0"/>
            <a:ext cx="11914620" cy="2766951"/>
          </a:xfrm>
        </p:spPr>
        <p:txBody>
          <a:bodyPr>
            <a:normAutofit/>
          </a:bodyPr>
          <a:lstStyle/>
          <a:p>
            <a:pPr algn="ctr"/>
            <a:r>
              <a:rPr lang="ru-RU" sz="4300" b="1" cap="all" dirty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«Храм Александра </a:t>
            </a:r>
            <a:r>
              <a:rPr lang="ru-RU" sz="4300" b="1" cap="all" dirty="0" smtClean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Невского </a:t>
            </a:r>
            <a:r>
              <a:rPr lang="ru-RU" sz="4300" b="1" cap="all" dirty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sz="4300" b="1" cap="all" dirty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</a:br>
            <a:r>
              <a:rPr lang="ru-RU" sz="4300" b="1" cap="all" dirty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как исторический и духовный памятник Красноуфимска: </a:t>
            </a:r>
            <a:r>
              <a:rPr lang="ru-RU" sz="4000" b="1" cap="all" dirty="0" smtClean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из </a:t>
            </a:r>
            <a:r>
              <a:rPr lang="ru-RU" sz="4000" b="1" cap="all" dirty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опыта проектной </a:t>
            </a:r>
            <a:r>
              <a:rPr lang="ru-RU" sz="4000" b="1" cap="all" dirty="0" smtClean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деятельности</a:t>
            </a:r>
            <a:r>
              <a:rPr lang="ru-RU" sz="4300" b="1" cap="all" dirty="0" smtClean="0">
                <a:ln w="3175" cmpd="sng">
                  <a:noFill/>
                </a:ln>
                <a:solidFill>
                  <a:srgbClr val="FFFF00"/>
                </a:solidFill>
                <a:latin typeface="Times New Roman"/>
                <a:ea typeface="Times New Roman"/>
                <a:cs typeface="+mj-cs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3503" y="4965390"/>
            <a:ext cx="37982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ourier New" panose="02070309020205020404" pitchFamily="49" charset="0"/>
              </a:rPr>
              <a:t>Чиркова Лариса Анатольевна, педагог дополнительного образования</a:t>
            </a:r>
            <a:endParaRPr lang="ru-RU" sz="2000" dirty="0"/>
          </a:p>
          <a:p>
            <a:pPr algn="r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ourier New" panose="02070309020205020404" pitchFamily="49" charset="0"/>
              </a:rPr>
              <a:t>МАУДО «Дворец творчества» г. Красноуфимск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9265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026" t="6057" r="19503" b="822"/>
          <a:stretch/>
        </p:blipFill>
        <p:spPr>
          <a:xfrm>
            <a:off x="222738" y="269049"/>
            <a:ext cx="4818185" cy="52056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76" y="269049"/>
            <a:ext cx="6738688" cy="508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202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33704"/>
            <a:ext cx="12096206" cy="141241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над </a:t>
            </a:r>
            <a:r>
              <a:rPr lang="ru-RU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макетом храма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755" y="182880"/>
            <a:ext cx="5875292" cy="44064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50" y="182882"/>
            <a:ext cx="5875290" cy="440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2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949286" cy="67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59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079" y="0"/>
            <a:ext cx="91412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32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509451"/>
            <a:ext cx="9862457" cy="5289006"/>
          </a:xfrm>
        </p:spPr>
        <p:txBody>
          <a:bodyPr>
            <a:noAutofit/>
          </a:bodyPr>
          <a:lstStyle/>
          <a:p>
            <a:r>
              <a:rPr lang="ru-RU" sz="1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1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ВНИМАНИЕ</a:t>
            </a:r>
            <a:r>
              <a:rPr lang="ru-RU" sz="1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1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12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81600"/>
            <a:ext cx="12192000" cy="1676400"/>
          </a:xfrm>
        </p:spPr>
        <p:txBody>
          <a:bodyPr>
            <a:noAutofit/>
          </a:bodyPr>
          <a:lstStyle/>
          <a:p>
            <a:pPr marL="285750" lvl="0" indent="450215" algn="r">
              <a:lnSpc>
                <a:spcPct val="150000"/>
              </a:lnSpc>
              <a:spcBef>
                <a:spcPct val="20000"/>
              </a:spcBef>
            </a:pPr>
            <a: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«Каждый город имеет право на память о мастерстве, ратном и трудовом героизме его жителей. И очень важно, как потомки распорядятся доставшимся им богатством. Оставят его в забвении либо «своим радением приумножат</a:t>
            </a:r>
            <a:r>
              <a:rPr lang="ru-RU" sz="2400" b="1" cap="none" dirty="0" smtClean="0">
                <a:ln>
                  <a:noFill/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br>
              <a:rPr lang="ru-RU" sz="2400" b="1" cap="none" dirty="0" smtClean="0">
                <a:ln>
                  <a:noFill/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cap="none" dirty="0" smtClean="0">
                <a:ln>
                  <a:noFill/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Л.С</a:t>
            </a:r>
            <a: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Зеленцов. </a:t>
            </a:r>
            <a: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1" y="131618"/>
            <a:ext cx="5382491" cy="43059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043" y="131618"/>
            <a:ext cx="6416534" cy="430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9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509" y="1920241"/>
            <a:ext cx="11416937" cy="4726744"/>
          </a:xfrm>
        </p:spPr>
        <p:txBody>
          <a:bodyPr>
            <a:normAutofit/>
          </a:bodyPr>
          <a:lstStyle/>
          <a:p>
            <a:pPr marL="274320" lvl="0" indent="-274320" defTabSz="914400">
              <a:spcBef>
                <a:spcPct val="200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Изучить на основе архивных источников историю становления храма как исторического и духовного памятника города. Познакомиться с историей жизни великого князя Александра Невского.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Провести исследование на основе опроса об отношении обучающихся 12-13 лет к историческому и культурному значению Храма А. Невского.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Разработать технологию изготовления макета Храма А. Невского из бросового материала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Презентовать результаты работы с целью расширения знаний обучающихся школы №1 об  истории Храма А. Невского.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426" y="0"/>
            <a:ext cx="10889479" cy="2050869"/>
          </a:xfrm>
        </p:spPr>
        <p:txBody>
          <a:bodyPr>
            <a:normAutofit fontScale="92500" lnSpcReduction="20000"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3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макета храма А. Невского из бросового материала на основе обобщения исторических данных о становлении храма как исторического и духовного памятника.</a:t>
            </a:r>
            <a:endParaRPr lang="ru-RU" sz="3900" b="1" dirty="0"/>
          </a:p>
        </p:txBody>
      </p:sp>
    </p:spTree>
    <p:extLst>
      <p:ext uri="{BB962C8B-B14F-4D97-AF65-F5344CB8AC3E}">
        <p14:creationId xmlns:p14="http://schemas.microsoft.com/office/powerpoint/2010/main" val="340129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010" y="1056904"/>
            <a:ext cx="11350436" cy="5590081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ct val="20000"/>
              </a:spcBef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основных теоретических подходов к проблеме изучения истории Храма А. Невского как исторического и духовного памятника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Исследовательский этап: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источников, архивных документов, справочной и тематической литературы по истории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Храма и жизни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великого князя Александра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Невского;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на основе опроса об отношении обучающихся 12-13 лет к историческому и культурному значению Храма А. Невского.</a:t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Творческий этап: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технологии изготовления макета Храма А. Невского из бросового материала.</a:t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Итоговый этап: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анализ, обобщение, оформление и презентация результатов работы.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237" y="106879"/>
            <a:ext cx="10889479" cy="108065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sz="3900" b="1" dirty="0"/>
          </a:p>
        </p:txBody>
      </p:sp>
    </p:spTree>
    <p:extLst>
      <p:ext uri="{BB962C8B-B14F-4D97-AF65-F5344CB8AC3E}">
        <p14:creationId xmlns:p14="http://schemas.microsoft.com/office/powerpoint/2010/main" val="20941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olna.org/wp-content/uploads/2016/09/0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50" y="-39115"/>
            <a:ext cx="12201749" cy="68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44" y="909599"/>
            <a:ext cx="5588518" cy="490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4651" y="731520"/>
            <a:ext cx="4652763" cy="5409398"/>
          </a:xfrm>
        </p:spPr>
        <p:txBody>
          <a:bodyPr>
            <a:no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Храм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Александра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Невского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стиле русского барокко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заложен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1903 году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— визитная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карточка Красноуфимска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История его создания связана с российским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императором Александром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II, отменившим крепостное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право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Построен по проекту архитектора Д.П. Рябова. Строительство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храма было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завершено в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1914г. 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540" y="5995697"/>
            <a:ext cx="49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Фотография сделана около 1910 г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83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olna.org/wp-content/uploads/2016/09/0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722" y="824871"/>
            <a:ext cx="3811507" cy="520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05673" y="606391"/>
            <a:ext cx="3330341" cy="5314132"/>
          </a:xfrm>
        </p:spPr>
        <p:txBody>
          <a:bodyPr>
            <a:no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Церковь была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действующей до 1930 года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1931 году там разместился краеведческий музей, который находился в здании 67 лет, до 1998 года. 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1933 году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были сняты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колокола, разобран купол звонницы. После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закрытия ставился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вопрос о сломе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храма,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 здание удалось отстоять.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1944" y="606391"/>
            <a:ext cx="31378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храм</a:t>
            </a: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как светильник над нами,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 над городом словно парит,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 давно без </a:t>
            </a:r>
            <a:r>
              <a:rPr kumimoji="0" lang="ru-RU" sz="16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крестов, куполами</a:t>
            </a: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Кротко в Божии очи глядит.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Храм, людскими слезами </a:t>
            </a:r>
            <a:r>
              <a:rPr kumimoji="0" lang="ru-RU" sz="16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обмытый</a:t>
            </a: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Излучает молитвы тепло.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Н0 </a:t>
            </a: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пока он, как голубь подбитый,</a:t>
            </a:r>
            <a:b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all" spc="0" normalizeH="0" baseline="0" noProof="0" dirty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Только правое поднял </a:t>
            </a:r>
            <a:r>
              <a:rPr kumimoji="0" lang="ru-RU" sz="16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крыло…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0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volna.org/wp-content/uploads/2016/09/0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5908" y="983034"/>
            <a:ext cx="4562374" cy="3819972"/>
          </a:xfrm>
        </p:spPr>
        <p:txBody>
          <a:bodyPr>
            <a:no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В мае 1998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году храм отдан верующим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1999 года храм был освящен архиепископом Екатеринбургским и Верхотурским Викентием.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5126" name="Picture 6" descr="хра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416" y="724410"/>
            <a:ext cx="4040724" cy="538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86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olna.org/wp-content/uploads/2016/09/0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50" y="-39115"/>
            <a:ext cx="12201749" cy="68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4651" y="1184030"/>
            <a:ext cx="4242703" cy="4956887"/>
          </a:xfrm>
        </p:spPr>
        <p:txBody>
          <a:bodyPr>
            <a:no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Князь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Александр Невский — это не просто герой, не просто великий правитель; это имя России, символ России, потому что вся его жизнь была наполнена и страданием, и радостью, и скорбью несоизмеримой, и духовными победами, и победами </a:t>
            </a:r>
            <a:r>
              <a:rPr lang="ru-RU" sz="2000" b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земными</a:t>
            </a:r>
            <a:r>
              <a:rPr lang="ru-RU" sz="2000" b="1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indent="0">
              <a:lnSpc>
                <a:spcPct val="150000"/>
              </a:lnSpc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6055" y="5679252"/>
            <a:ext cx="60326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prstClr val="white"/>
                </a:solidFill>
              </a:rPr>
              <a:t>Св. </a:t>
            </a:r>
            <a:r>
              <a:rPr lang="ru-RU" b="1" dirty="0" err="1">
                <a:solidFill>
                  <a:prstClr val="white"/>
                </a:solidFill>
              </a:rPr>
              <a:t>блгв</a:t>
            </a:r>
            <a:r>
              <a:rPr lang="ru-RU" b="1" dirty="0">
                <a:solidFill>
                  <a:prstClr val="white"/>
                </a:solidFill>
              </a:rPr>
              <a:t>. князь Александр Невский.</a:t>
            </a:r>
          </a:p>
          <a:p>
            <a:pPr lvl="0">
              <a:defRPr/>
            </a:pPr>
            <a:r>
              <a:rPr lang="ru-RU" b="1" dirty="0">
                <a:solidFill>
                  <a:prstClr val="white"/>
                </a:solidFill>
              </a:rPr>
              <a:t>Настенная роспись в Архангельском соборе</a:t>
            </a:r>
          </a:p>
          <a:p>
            <a:pPr lvl="0">
              <a:defRPr/>
            </a:pPr>
            <a:r>
              <a:rPr lang="ru-RU" b="1" dirty="0">
                <a:solidFill>
                  <a:prstClr val="white"/>
                </a:solidFill>
              </a:rPr>
              <a:t>Московского Кремля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807" y="848782"/>
            <a:ext cx="3552397" cy="480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0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0362" y="0"/>
            <a:ext cx="7072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39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1_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4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1411</TotalTime>
  <Words>285</Words>
  <Application>Microsoft Office PowerPoint</Application>
  <PresentationFormat>Широкоэкранный</PresentationFormat>
  <Paragraphs>23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Calibri</vt:lpstr>
      <vt:lpstr>Century Gothic</vt:lpstr>
      <vt:lpstr>Courier New</vt:lpstr>
      <vt:lpstr>Times New Roman</vt:lpstr>
      <vt:lpstr>Tw Cen MT</vt:lpstr>
      <vt:lpstr>Tw Cen MT Condensed</vt:lpstr>
      <vt:lpstr>Wingdings 3</vt:lpstr>
      <vt:lpstr>Сектор</vt:lpstr>
      <vt:lpstr>1_Легкий дым</vt:lpstr>
      <vt:lpstr>1_Интеграл</vt:lpstr>
      <vt:lpstr>Ион (конференц-зал)</vt:lpstr>
      <vt:lpstr>Презентация PowerPoint</vt:lpstr>
      <vt:lpstr>«Каждый город имеет право на память о мастерстве, ратном и трудовом героизме его жителей. И очень важно, как потомки распорядятся доставшимся им богатством. Оставят его в забвении либо «своим радением приумножат»  Л.С. Зеленцов.   </vt:lpstr>
      <vt:lpstr>Задачи: 1. Изучить на основе архивных источников историю становления храма как исторического и духовного памятника города. Познакомиться с историей жизни великого князя Александра Невского. 2. Провести исследование на основе опроса об отношении обучающихся 12-13 лет к историческому и культурному значению Храма А. Невского.  3. Разработать технологию изготовления макета Храма А. Невского из бросового материала  4. Презентовать результаты работы с целью расширения знаний обучающихся школы №1 об  истории Храма А. Невского.</vt:lpstr>
      <vt:lpstr> 1. Подготовительный этап: определение основных теоретических подходов к проблеме изучения истории Храма А. Невского как исторического и духовного памятника. 2. Исследовательский этап: изучение источников, архивных документов, справочной и тематической литературы по истории Храма и жизни великого князя Александра Невского; исследование на основе опроса об отношении обучающихся 12-13 лет к историческому и культурному значению Храма А. Невского. 3. Творческий этап: разработка технологии изготовления макета Храма А. Невского из бросового материала. 4. Итоговый этап: анализ, обобщение, оформление и презентация результатов работы.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в процессе работы над макетом храма</vt:lpstr>
      <vt:lpstr>Презентация PowerPoint</vt:lpstr>
      <vt:lpstr>Презентация PowerPoint</vt:lpstr>
      <vt:lpstr>СПАСИБО ЗА                      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Пользователь</dc:creator>
  <cp:lastModifiedBy>pc</cp:lastModifiedBy>
  <cp:revision>142</cp:revision>
  <dcterms:created xsi:type="dcterms:W3CDTF">2017-11-28T09:42:53Z</dcterms:created>
  <dcterms:modified xsi:type="dcterms:W3CDTF">2020-11-07T07:44:26Z</dcterms:modified>
</cp:coreProperties>
</file>