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1" r:id="rId3"/>
    <p:sldId id="309" r:id="rId4"/>
    <p:sldId id="310" r:id="rId5"/>
    <p:sldId id="311" r:id="rId6"/>
    <p:sldId id="314" r:id="rId7"/>
    <p:sldId id="315" r:id="rId8"/>
    <p:sldId id="312" r:id="rId9"/>
    <p:sldId id="317" r:id="rId10"/>
    <p:sldId id="316" r:id="rId11"/>
    <p:sldId id="313" r:id="rId12"/>
    <p:sldId id="30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99FF"/>
    <a:srgbClr val="CC66FF"/>
    <a:srgbClr val="9900CC"/>
    <a:srgbClr val="521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6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9034" y="415100"/>
            <a:ext cx="4232970" cy="337013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2000" spc="-6" dirty="0" smtClean="0">
                <a:solidFill>
                  <a:srgbClr val="682F8D"/>
                </a:solidFill>
                <a:latin typeface="Montserrat"/>
                <a:cs typeface="Montserrat"/>
              </a:rPr>
              <a:t>РЕГИСТРАЦИЯ УЧАСТНИКОВ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27213"/>
              </p:ext>
            </p:extLst>
          </p:nvPr>
        </p:nvGraphicFramePr>
        <p:xfrm>
          <a:off x="1883351" y="916822"/>
          <a:ext cx="8451274" cy="5693528"/>
        </p:xfrm>
        <a:graphic>
          <a:graphicData uri="http://schemas.openxmlformats.org/drawingml/2006/table">
            <a:tbl>
              <a:tblPr firstRow="1" firstCol="1" bandRow="1"/>
              <a:tblGrid>
                <a:gridCol w="4225637">
                  <a:extLst>
                    <a:ext uri="{9D8B030D-6E8A-4147-A177-3AD203B41FA5}">
                      <a16:colId xmlns:a16="http://schemas.microsoft.com/office/drawing/2014/main" val="165793368"/>
                    </a:ext>
                  </a:extLst>
                </a:gridCol>
                <a:gridCol w="4225637">
                  <a:extLst>
                    <a:ext uri="{9D8B030D-6E8A-4147-A177-3AD203B41FA5}">
                      <a16:colId xmlns:a16="http://schemas.microsoft.com/office/drawing/2014/main" val="438720063"/>
                    </a:ext>
                  </a:extLst>
                </a:gridCol>
              </a:tblGrid>
              <a:tr h="1945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Муниципалитет ребенка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Количество заявок (все статусы)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0059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</a:t>
                      </a:r>
                      <a:r>
                        <a:rPr lang="ru-RU" sz="1200" kern="500" baseline="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Рефтинский</a:t>
                      </a:r>
                      <a:endParaRPr lang="ru-RU" sz="1200" kern="500" baseline="0" dirty="0">
                        <a:solidFill>
                          <a:srgbClr val="682F8D"/>
                        </a:solidFill>
                        <a:latin typeface="Montserrat"/>
                        <a:ea typeface="+mn-ea"/>
                        <a:cs typeface="Montserrat"/>
                      </a:endParaRP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5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148779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Среднеуральск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55526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500" baseline="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Ивдельский</a:t>
                      </a:r>
                      <a:r>
                        <a:rPr lang="ru-RU" sz="12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666670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Каменский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3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668783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500" baseline="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Камышловский</a:t>
                      </a:r>
                      <a:r>
                        <a:rPr lang="ru-RU" sz="12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42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52451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Камышловский МР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24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383909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Качканарский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335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55878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Кировградский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122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7291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500" baseline="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Кушвинский</a:t>
                      </a:r>
                      <a:r>
                        <a:rPr lang="ru-RU" sz="12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375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273949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Малышевский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4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153871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г.Екатеринбург</a:t>
                      </a:r>
                      <a:endParaRPr lang="ru-RU" sz="1200" kern="1200" dirty="0">
                        <a:solidFill>
                          <a:srgbClr val="682F8D"/>
                        </a:solidFill>
                        <a:latin typeface="Montserrat"/>
                        <a:ea typeface="+mn-ea"/>
                        <a:cs typeface="Montserrat"/>
                      </a:endParaRP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14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46450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МО </a:t>
                      </a:r>
                      <a:r>
                        <a:rPr lang="ru-RU" sz="1200" kern="120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Алапаевское</a:t>
                      </a:r>
                      <a:endParaRPr lang="ru-RU" sz="1200" kern="1200" dirty="0">
                        <a:solidFill>
                          <a:srgbClr val="682F8D"/>
                        </a:solidFill>
                        <a:latin typeface="Montserrat"/>
                        <a:ea typeface="+mn-ea"/>
                        <a:cs typeface="Montserrat"/>
                      </a:endParaRP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14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254875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г.Алапаевск</a:t>
                      </a:r>
                      <a:endParaRPr lang="ru-RU" sz="1200" kern="1200" dirty="0">
                        <a:solidFill>
                          <a:srgbClr val="682F8D"/>
                        </a:solidFill>
                        <a:latin typeface="Montserrat"/>
                        <a:ea typeface="+mn-ea"/>
                        <a:cs typeface="Montserrat"/>
                      </a:endParaRP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35446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город Каменск-Уральский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167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845045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Нижнесергинский МР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66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769186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Нижнетуринский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128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087387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Новолялинский</a:t>
                      </a: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3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57673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Новоуральский</a:t>
                      </a: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477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886766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Полевской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9750" algn="l"/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51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92533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Режевской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53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275034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Североуральский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59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279493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Серовский</a:t>
                      </a: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253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749645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Слободо</a:t>
                      </a: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-Туринский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132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841817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Сысертский</a:t>
                      </a: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23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704830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Таборинский</a:t>
                      </a: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МР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9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836102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Тавдинский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1035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040402"/>
                  </a:ext>
                </a:extLst>
              </a:tr>
              <a:tr h="20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kern="120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Туринский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200" b="1" kern="120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35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9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/>
          <p:cNvSpPr/>
          <p:nvPr/>
        </p:nvSpPr>
        <p:spPr>
          <a:xfrm>
            <a:off x="1405790" y="241907"/>
            <a:ext cx="0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object 14"/>
          <p:cNvSpPr txBox="1"/>
          <p:nvPr/>
        </p:nvSpPr>
        <p:spPr>
          <a:xfrm>
            <a:off x="300767" y="9987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lang="ru-RU"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05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2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3NzYsMCkiPjx1c2UgeGxpbms6aHJlZj0iI2ItMCIvPjwvZz4KPGcgdHJhbnNmb3JtPSJ0cmFuc2xhdGUoODczLDApIj48dXNlIHhsaW5rOmhyZWY9IiNuX3JiLTAiLz48L2c+CjxnIHRyYW5zZm9ybT0idHJhbnNsYXRlKDk3MCwwKSI+PHVzZSB4bGluazpocmVmPSIjcmItMCIvPjwvZz4KPGcgdHJhbnNmb3JtPSJ0cmFuc2xhdGUoMTA2NywwKSI+PHVzZSB4bGluazpocmVmPSIjbGItMCIvPjwvZz4KPGcgdHJhbnNmb3JtPSJ0cmFuc2xhdGUoMTI2MSwwKSI+PHVzZSB4bGluazpocmVmPSIjZW1wdHktMCIvPjwvZz4KPGcgdHJhbnNmb3JtPSJ0cmFuc2xhdGUoMTU1MiwwKSI+PHVzZSB4bGluazpocmVmPSIjci0wIi8+PC9nPgo8ZyB0cmFuc2Zvcm09InRyYW5zbGF0ZSgxNjQ5LDApIj48dXNlIHhsaW5rOmhyZWY9IiNsYi0wIi8+PC9nPgo8ZyB0cmFuc2Zvcm09InRyYW5zbGF0ZSgxODQzLDApIj48dXNlIHhsaW5rOmhyZWY9IiNyLTAiLz48L2c+CjxnIHRyYW5zZm9ybT0idHJhbnNsYXRlKDE5NDAsMCkiPjx1c2UgeGxpbms6aHJlZj0iI2xiLTAiLz48L2c+CjxnIHRyYW5zZm9ybT0idHJhbnNsYXRlKDIyMzEsMCkiPjx1c2UgeGxpbms6aHJlZj0iI3ItMCIvPjwvZz4KPGcgdHJhbnNmb3JtPSJ0cmFuc2xhdGUoMjMyOCwwKSI+PHVzZSB4bGluazpocmVmPSIjbGItMCIvPjwvZz4KPGcgdHJhbnNmb3JtPSJ0cmFuc2xhdGUoMjYxOSwwKSI+PHVzZSB4bGluazpocmVmPSIjbl9yYi0wIi8+PC9nPgo8ZyB0cmFuc2Zvcm09InRyYW5zbGF0ZSgyNzE2LDApIj48dXNlIHhsaW5rOmhyZWY9IiNyYi0wIi8+PC9nPgo8ZyB0cmFuc2Zvcm09InRyYW5zbGF0ZSgyODEzLDApIj48dXNlIHhsaW5rOmhyZWY9IiNyZWN0LTAiLz48L2c+CjxnIHRyYW5zZm9ybT0idHJhbnNsYXRlKDI5MTAsMCkiPjx1c2UgeGxpbms6aHJlZj0iI3JlY3QtMCIvPjwvZz4KPGcgdHJhbnNmb3JtPSJ0cmFuc2xhdGUoMzAwNywwKSI+PHVzZSB4bGluazpocmVmPSIjcmVjdC0wIi8+PC9nPgo8ZyB0cmFuc2Zvcm09InRyYW5zbGF0ZSgzMTA0LDApIj48dXNlIHhsaW5rOmhyZWY9IiNsLTAiLz48L2c+CjxnIHRyYW5zZm9ybT0idHJhbnNsYXRlKDc3Niw5NykiPjx1c2UgeGxpbms6aHJlZj0iI3JlY3QtMCIvPjwvZz4KPGcgdHJhbnNmb3JtPSJ0cmFuc2xhdGUoODczLDk3KSI+PHVzZSB4bGluazpocmVmPSIjcmVjdC0wIi8+PC9nPgo8ZyB0cmFuc2Zvcm09InRyYW5zbGF0ZSg5NzAsOTcpIj48dXNlIHhsaW5rOmhyZWY9IiNyZWN0LTAiLz48L2c+CjxnIHRyYW5zZm9ybT0idHJhbnNsYXRlKDEwNjcsOTcpIj48dXNlIHhsaW5rOmhyZWY9IiNyZWN0LTAiLz48L2c+CjxnIHRyYW5zZm9ybT0idHJhbnNsYXRlKDExNjQsOTcpIj48dXNlIHhsaW5rOmhyZWY9IiNsLTAiLz48L2c+CjxnIHRyYW5zZm9ybT0idHJhbnNsYXRlKDEyNjEsOTcpIj48dXNlIHhsaW5rOmhyZWY9IiNuX3JiLTAiLz48L2c+CjxnIHRyYW5zZm9ybT0idHJhbnNsYXRlKDEzNTgsOTcpIj48dXNlIHhsaW5rOmhyZWY9IiNiLTAiLz48L2c+CjxnIHRyYW5zZm9ybT0idHJhbnNsYXRlKDE2NDksOTcpIj48dXNlIHhsaW5rOmhyZWY9IiN0LTAiLz48L2c+CjxnIHRyYW5zZm9ybT0idHJhbnNsYXRlKDE5NDAsOTcpIj48dXNlIHhsaW5rOmhyZWY9IiNyZWN0LTAiLz48L2c+CjxnIHRyYW5zZm9ybT0idHJhbnNsYXRlKDIxMzQsOTcpIj48dXNlIHhsaW5rOmhyZWY9IiNlbXB0eS0wIi8+PC9nPgo8ZyB0cmFuc2Zvcm09InRyYW5zbGF0ZSgyMzI4LDk3KSI+PHVzZSB4bGluazpocmVmPSIjdC0wIi8+PC9nPgo8ZyB0cmFuc2Zvcm09InRyYW5zbGF0ZSgyNjE5LDk3KSI+PHVzZSB4bGluazpocmVmPSIjci0wIi8+PC9nPgo8ZyB0cmFuc2Zvcm09InRyYW5zbGF0ZSgyNzE2LDk3KSI+PHVzZSB4bGluazpocmVmPSIjcmVjdC0wIi8+PC9nPgo8ZyB0cmFuc2Zvcm09InRyYW5zbGF0ZSgyODEzLDk3KSI+PHVzZSB4bGluazpocmVmPSIjcmVjdC0wIi8+PC9nPgo8ZyB0cmFuc2Zvcm09InRyYW5zbGF0ZSg3NzYsMTk0KSI+PHVzZSB4bGluazpocmVmPSIjdC0wIi8+PC9nPgo8ZyB0cmFuc2Zvcm09InRyYW5zbGF0ZSg5NzAsMTk0KSI+PHVzZSB4bGluazpocmVmPSIjcmVjdC0wIi8+PC9nPgo8ZyB0cmFuc2Zvcm09InRyYW5zbGF0ZSgxMDY3LDE5NCkiPjx1c2UgeGxpbms6aHJlZj0iI3JlY3QtMCIvPjwvZz4KPGcgdHJhbnNmb3JtPSJ0cmFuc2xhdGUoMTI2MSwxOTQpIj48dXNlIHhsaW5rOmhyZWY9IiNyYi0wIi8+PC9nPgo8ZyB0cmFuc2Zvcm09InRyYW5zbGF0ZSgxMzU4LDE5NCkiPjx1c2UgeGxpbms6aHJlZj0iI2x0LTAiLz48L2c+CjxnIHRyYW5zZm9ybT0idHJhbnNsYXRlKDE5NDAsMTk0KSI+PHVzZSB4bGluazpocmVmPSIjcnQtMCIvPjwvZz4KPGcgdHJhbnNmb3JtPSJ0cmFuc2xhdGUoMjAzNywxOTQpIj48dXNlIHhsaW5rOmhyZWY9IiNsYi0wIi8+PC9nPgo8ZyB0cmFuc2Zvcm09InRyYW5zbGF0ZSgyMTM0LDE5NCkiPjx1c2UgeGxpbms6aHJlZj0iI25fcmItMCIvPjwvZz4KPGcgdHJhbnNmb3JtPSJ0cmFuc2xhdGUoMjIzMSwxOTQpIj48dXNlIHhsaW5rOmhyZWY9IiNiLTAiLz48L2c+CjxnIHRyYW5zZm9ybT0idHJhbnNsYXRlKDI1MjIsMTk0KSI+PHVzZSB4bGluazpocmVmPSIjZW1wdHktMCIvPjwvZz4KPGcgdHJhbnNmb3JtPSJ0cmFuc2xhdGUoMjgxMywxOTQpIj48dXNlIHhsaW5rOmhyZWY9IiNydC0wIi8+PC9nPgo8ZyB0cmFuc2Zvcm09InRyYW5zbGF0ZSgyOTEwLDE5NCkiPjx1c2UgeGxpbms6aHJlZj0iI3JlY3QtMCIvPjwvZz4KPGcgdHJhbnNmb3JtPSJ0cmFuc2xhdGUoMzAwNywxOTQpIj48dXNlIHhsaW5rOmhyZWY9IiNsLTAiLz48L2c+CjxnIHRyYW5zZm9ybT0idHJhbnNsYXRlKDk3MCwyOTEpIj48dXNlIHhsaW5rOmhyZWY9IiNyZWN0LTAiLz48L2c+CjxnIHRyYW5zZm9ybT0idHJhbnNsYXRlKDEwNjcsMjkxKSI+PHVzZSB4bGluazpocmVmPSIjcmVjdC0wIi8+PC9nPgo8ZyB0cmFuc2Zvcm09InRyYW5zbGF0ZSgxMjYxLDI5MSkiPjx1c2UgeGxpbms6aHJlZj0iI3JlY3QtMCIvPjwvZz4KPGcgdHJhbnNmb3JtPSJ0cmFuc2xhdGUoMTM1OCwyOTEpIj48dXNlIHhsaW5rOmhyZWY9IiNuX3JiLTAiLz48L2c+CjxnIHRyYW5zZm9ybT0idHJhbnNsYXRlKDE0NTUsMjkxKSI+PHVzZSB4bGluazpocmVmPSIjcmItMCIvPjwvZz4KPGcgdHJhbnNmb3JtPSJ0cmFuc2xhdGUoMTU1MiwyOTEpIj48dXNlIHhsaW5rOmhyZWY9IiNsYi0wIi8+PC9nPgo8ZyB0cmFuc2Zvcm09InRyYW5zbGF0ZSgxNzQ2LDI5MSkiPjx1c2UgeGxpbms6aHJlZj0iI3ItMCIvPjwvZz4KPGcgdHJhbnNmb3JtPSJ0cmFuc2xhdGUoMTg0MywyOTEpIj48dXNlIHhsaW5rOmhyZWY9IiNsYi0wIi8+PC9nPgo8ZyB0cmFuc2Zvcm09InRyYW5zbGF0ZSgyMDM3LDI5MSkiPjx1c2UgeGxpbms6aHJlZj0iI3JlY3QtMCIvPjwvZz4KPGcgdHJhbnNmb3JtPSJ0cmFuc2xhdGUoMjEzNCwyOTEpIj48dXNlIHhsaW5rOmhyZWY9IiNyZWN0LTAiLz48L2c+CjxnIHRyYW5zZm9ybT0idHJhbnNsYXRlKDIyMzEsMjkxKSI+PHVzZSB4bGluazpocmVmPSIjcmVjdC0wIi8+PC9nPgo8ZyB0cmFuc2Zvcm09InRyYW5zbGF0ZSgyNjE5LDI5MSkiPjx1c2UgeGxpbms6aHJlZj0iI2VtcHR5LTAiLz48L2c+CjxnIHRyYW5zZm9ybT0idHJhbnNsYXRlKDMwMDcsMjkxKSI+PHVzZSB4bGluazpocmVmPSIjbl9yYi0wIi8+PC9nPgo8ZyB0cmFuc2Zvcm09InRyYW5zbGF0ZSgzMTA0LDI5MSkiPjx1c2UgeGxpbms6aHJlZj0iI2ItMCIvPjwvZz4KPGcgdHJhbnNmb3JtPSJ0cmFuc2xhdGUoOTcwLDM4OCkiPjx1c2UgeGxpbms6aHJlZj0iI3J0LTAiLz48L2c+CjxnIHRyYW5zZm9ybT0idHJhbnNsYXRlKDEwNjcsMzg4KSI+PHVzZSB4bGluazpocmVmPSIjcmVjdC0wIi8+PC9nPgo8ZyB0cmFuc2Zvcm09InRyYW5zbGF0ZSgxMjYxLDM4OCkiPjx1c2UgeGxpbms6aHJlZj0iI3J0LTAiLz48L2c+CjxnIHRyYW5zZm9ybT0idHJhbnNsYXRlKDEzNTgsMzg4KSI+PHVzZSB4bGluazpocmVmPSIjcmVjdC0wIi8+PC9nPgo8ZyB0cmFuc2Zvcm09InRyYW5zbGF0ZSgxNDU1LDM4OCkiPjx1c2UgeGxpbms6aHJlZj0iI3JlY3QtMCIvPjwvZz4KPGcgdHJhbnNmb3JtPSJ0cmFuc2xhdGUoMTU1MiwzODgpIj48dXNlIHhsaW5rOmhyZWY9IiNsdC0wIi8+PC9nPgo8ZyB0cmFuc2Zvcm09InRyYW5zbGF0ZSgxODQzLDM4OCkiPjx1c2UgeGxpbms6aHJlZj0iI3QtMCIvPjwvZz4KPGcgdHJhbnNmb3JtPSJ0cmFuc2xhdGUoMTk0MCwzODgpIj48dXNlIHhsaW5rOmhyZWY9IiNuX3JiLTAiLz48L2c+CjxnIHRyYW5zZm9ybT0idHJhbnNsYXRlKDIwMzcsMzg4KSI+PHVzZSB4bGluazpocmVmPSIjcmVjdC0wIi8+PC9nPgo8ZyB0cmFuc2Zvcm09InRyYW5zbGF0ZSgyMjMxLDM4OCkiPjx1c2UgeGxpbms6aHJlZj0iI3JlY3QtMCIvPjwvZz4KPGcgdHJhbnNmb3JtPSJ0cmFuc2xhdGUoMjMyOCwzODgpIj48dXNlIHhsaW5rOmhyZWY9IiNyZWN0LTAiLz48L2c+CjxnIHRyYW5zZm9ybT0idHJhbnNsYXRlKDI0MjUsMzg4KSI+PHVzZSB4bGluazpocmVmPSIjcmVjdC0wIi8+PC9nPgo8ZyB0cmFuc2Zvcm09InRyYW5zbGF0ZSgyNTIyLDM4OCkiPjx1c2UgeGxpbms6aHJlZj0iI2xiLTAiLz48L2c+CjxnIHRyYW5zZm9ybT0idHJhbnNsYXRlKDI3MTYsMzg4KSI+PHVzZSB4bGluazpocmVmPSIjZW1wdHktMCIvPjwvZz4KPGcgdHJhbnNmb3JtPSJ0cmFuc2xhdGUoMjgxMywzODgpIj48dXNlIHhsaW5rOmhyZWY9IiNuX3JiLTAiLz48L2c+CjxnIHRyYW5zZm9ybT0idHJhbnNsYXRlKDI5MTAsMzg4KSI+PHVzZSB4bGluazpocmVmPSIjcmItMCIvPjwvZz4KPGcgdHJhbnNmb3JtPSJ0cmFuc2xhdGUoMzAwNywzODgpIj48dXNlIHhsaW5rOmhyZWY9IiNyZWN0LTAiLz48L2c+CjxnIHRyYW5zZm9ybT0idHJhbnNsYXRlKDMxMDQsMzg4KSI+PHVzZSB4bGluazpocmVmPSIjbHQtMCIvPjwvZz4KPGcgdHJhbnNmb3JtPSJ0cmFuc2xhdGUoNzc2LDQ4NSkiPjx1c2UgeGxpbms6aHJlZj0iI3JiLTAiLz48L2c+CjxnIHRyYW5zZm9ybT0idHJhbnNsYXRlKDg3Myw0ODUpIj48dXNlIHhsaW5rOmhyZWY9IiNsLTAiLz48L2c+CjxnIHRyYW5zZm9ybT0idHJhbnNsYXRlKDEwNjcsNDg1KSI+PHVzZSB4bGluazpocmVmPSIjdC0wIi8+PC9nPgo8ZyB0cmFuc2Zvcm09InRyYW5zbGF0ZSgxNjQ5LDQ4NSkiPjx1c2UgeGxpbms6aHJlZj0iI2VtcHR5LTAiLz48L2c+CjxnIHRyYW5zZm9ybT0idHJhbnNsYXRlKDE5NDAsNDg1KSI+PHVzZSB4bGluazpocmVmPSIjcmItMCIvPjwvZz4KPGcgdHJhbnNmb3JtPSJ0cmFuc2xhdGUoMjAzNyw0ODUpIj48dXNlIHhsaW5rOmhyZWY9IiNsdC0wIi8+PC9nPgo8ZyB0cmFuc2Zvcm09InRyYW5zbGF0ZSgyMjMxLDQ4NSkiPjx1c2UgeGxpbms6aHJlZj0iI3J0LTAiLz48L2c+CjxnIHRyYW5zZm9ybT0idHJhbnNsYXRlKDIzMjgsNDg1KSI+PHVzZSB4bGluazpocmVmPSIjcmVjdC0wIi8+PC9nPgo8ZyB0cmFuc2Zvcm09InRyYW5zbGF0ZSgyNTIyLDQ4NSkiPjx1c2UgeGxpbms6aHJlZj0iI3JlY3QtMCIvPjwvZz4KPGcgdHJhbnNmb3JtPSJ0cmFuc2xhdGUoMjYxOSw0ODUpIj48dXNlIHhsaW5rOmhyZWY9IiNsLTAiLz48L2c+CjxnIHRyYW5zZm9ybT0idHJhbnNsYXRlKDI4MTMsNDg1KSI+PHVzZSB4bGluazpocmVmPSIjci0wIi8+PC9nPgo8ZyB0cmFuc2Zvcm09InRyYW5zbGF0ZSgyOTEwLDQ4NSkiPjx1c2UgeGxpbms6aHJlZj0iI3JlY3QtMCIvPjwvZz4KPGcgdHJhbnNmb3JtPSJ0cmFuc2xhdGUoNzc2LDU4MikiPjx1c2UgeGxpbms6aHJlZj0iI3JlY3QtMCIvPjwvZz4KPGcgdHJhbnNmb3JtPSJ0cmFuc2xhdGUoODczLDU4MikiPjx1c2UgeGxpbms6aHJlZj0iI25fcmItMCIvPjwvZz4KPGcgdHJhbnNmb3JtPSJ0cmFuc2xhdGUoOTcwLDU4MikiPjx1c2UgeGxpbms6aHJlZj0iI2ItMCIvPjwvZz4KPGcgdHJhbnNmb3JtPSJ0cmFuc2xhdGUoMTE2NCw1ODIpIj48dXNlIHhsaW5rOmhyZWY9IiNlbXB0eS0wIi8+PC9nPgo8ZyB0cmFuc2Zvcm09InRyYW5zbGF0ZSgxMzU4LDU4MikiPjx1c2UgeGxpbms6aHJlZj0iI2VtcHR5LTAiLz48L2c+CjxnIHRyYW5zZm9ybT0idHJhbnNsYXRlKDE1NTIsNTgyKSI+PHVzZSB4bGluazpocmVmPSIjZW1wdHktMCIvPjwvZz4KPGcgdHJhbnNmb3JtPSJ0cmFuc2xhdGUoMTY0OSw1ODIpIj48dXNlIHhsaW5rOmhyZWY9IiNuX3JiLTAiLz48L2c+CjxnIHRyYW5zZm9ybT0idHJhbnNsYXRlKDE3NDYsNTgyKSI+PHVzZSB4bGluazpocmVmPSIjYi0wIi8+PC9nPgo8ZyB0cmFuc2Zvcm09InRyYW5zbGF0ZSgxOTQwLDU4MikiPjx1c2UgeGxpbms6aHJlZj0iI3QtMCIvPjwvZz4KPGcgdHJhbnNmb3JtPSJ0cmFuc2xhdGUoMjAzNyw1ODIpIj48dXNlIHhsaW5rOmhyZWY9IiNuX3JiLTAiLz48L2c+CjxnIHRyYW5zZm9ybT0idHJhbnNsYXRlKDIxMzQsNTgyKSI+PHVzZSB4bGluazpocmVmPSIjYi0wIi8+PC9nPgo8ZyB0cmFuc2Zvcm09InRyYW5zbGF0ZSgyMzI4LDU4MikiPjx1c2UgeGxpbms6aHJlZj0iI3JlY3QtMCIvPjwvZz4KPGcgdHJhbnNmb3JtPSJ0cmFuc2xhdGUoMjUyMiw1ODIpIj48dXNlIHhsaW5rOmhyZWY9IiN0LTAiLz48L2c+CjxnIHRyYW5zZm9ybT0idHJhbnNsYXRlKDI3MTYsNTgyKSI+PHVzZSB4bGluazpocmVmPSIjZW1wdHktMCIvPjwvZz4KPGcgdHJhbnNmb3JtPSJ0cmFuc2xhdGUoMjkxMCw1ODIpIj48dXNlIHhsaW5rOmhyZWY9IiNyZWN0LTAiLz48L2c+CjxnIHRyYW5zZm9ybT0idHJhbnNsYXRlKDMxMDQsNTgyKSI+PHVzZSB4bGluazpocmVmPSIjZW1wdHktMCIvPjwvZz4KPGcgdHJhbnNmb3JtPSJ0cmFuc2xhdGUoNzc2LDY3OSkiPjx1c2UgeGxpbms6aHJlZj0iI3JlY3QtMCIvPjwvZz4KPGcgdHJhbnNmb3JtPSJ0cmFuc2xhdGUoODczLDY3OSkiPjx1c2UgeGxpbms6aHJlZj0iI3JlY3QtMCIvPjwvZz4KPGcgdHJhbnNmb3JtPSJ0cmFuc2xhdGUoOTcwLDY3OSkiPjx1c2UgeGxpbms6aHJlZj0iI3JlY3QtMCIvPjwvZz4KPGcgdHJhbnNmb3JtPSJ0cmFuc2xhdGUoMTA2Nyw2NzkpIj48dXNlIHhsaW5rOmhyZWY9IiNsYi0wIi8+PC9nPgo8ZyB0cmFuc2Zvcm09InRyYW5zbGF0ZSgxMjYxLDY3OSkiPjx1c2UgeGxpbms6aHJlZj0iI2ItMCIvPjwvZz4KPGcgdHJhbnNmb3JtPSJ0cmFuc2xhdGUoMTQ1NSw2NzkpIj48dXNlIHhsaW5rOmhyZWY9IiNiLTAiLz48L2c+CjxnIHRyYW5zZm9ybT0idHJhbnNsYXRlKDE2NDksNjc5KSI+PHVzZSB4bGluazpocmVmPSIjci0wIi8+PC9nPgo8ZyB0cmFuc2Zvcm09InRyYW5zbGF0ZSgxNzQ2LDY3OSkiPjx1c2UgeGxpbms6aHJlZj0iI3JlY3QtMCIvPjwvZz4KPGcgdHJhbnNmb3JtPSJ0cmFuc2xhdGUoMjAzNyw2NzkpIj48dXNlIHhsaW5rOmhyZWY9IiNyLTAiLz48L2c+CjxnIHRyYW5zZm9ybT0idHJhbnNsYXRlKDIxMzQsNjc5KSI+PHVzZSB4bGluazpocmVmPSIjbHQtMCIvPjwvZz4KPGcgdHJhbnNmb3JtPSJ0cmFuc2xhdGUoMjMyOCw2NzkpIj48dXNlIHhsaW5rOmhyZWY9IiNydC0wIi8+PC9nPgo8ZyB0cmFuc2Zvcm09InRyYW5zbGF0ZSgyNDI1LDY3OSkiPjx1c2UgeGxpbms6aHJlZj0iI2xiLTAiLz48L2c+CjxnIHRyYW5zZm9ybT0idHJhbnNsYXRlKDI5MTAsNjc5KSI+PHVzZSB4bGluazpocmVmPSIjcnQtMCIvPjwvZz4KPGcgdHJhbnNmb3JtPSJ0cmFuc2xhdGUoMzAwNyw2NzkpIj48dXNlIHhsaW5rOmhyZWY9IiNsLTAiLz48L2c+CjxnIHRyYW5zZm9ybT0idHJhbnNsYXRlKDE5NCw3NzYpIj48dXNlIHhsaW5rOmhyZWY9IiNyYi0wIi8+PC9nPgo8ZyB0cmFuc2Zvcm09InRyYW5zbGF0ZSgyOTEsNzc2KSI+PHVzZSB4bGluazpocmVmPSIjcmVjdC0wIi8+PC9nPgo8ZyB0cmFuc2Zvcm09InRyYW5zbGF0ZSgzODgsNzc2KSI+PHVzZSB4bGluazpocmVmPSIjbGItMCIvPjwvZz4KPGcgdHJhbnNmb3JtPSJ0cmFuc2xhdGUoNTgyLDc3NikiPjx1c2UgeGxpbms6aHJlZj0iI2VtcHR5LTAiLz48L2c+CjxnIHRyYW5zZm9ybT0idHJhbnNsYXRlKDc3Niw3NzYpIj48dXNlIHhsaW5rOmhyZWY9IiNyZWN0LTAiLz48L2c+CjxnIHRyYW5zZm9ybT0idHJhbnNsYXRlKDg3Myw3NzYpIj48dXNlIHhsaW5rOmhyZWY9IiNsdC0wIi8+PC9nPgo8ZyB0cmFuc2Zvcm09InRyYW5zbGF0ZSgxMDY3LDc3NikiPjx1c2UgeGxpbms6aHJlZj0iI3QtMCIvPjwvZz4KPGcgdHJhbnNmb3JtPSJ0cmFuc2xhdGUoMTI2MSw3NzYpIj48dXNlIHhsaW5rOmhyZWY9IiN0LTAiLz48L2c+CjxnIHRyYW5zZm9ybT0idHJhbnNsYXRlKDE0NTUsNzc2KSI+PHVzZSB4bGluazpocmVmPSIjdC0wIi8+PC9nPgo8ZyB0cmFuc2Zvcm09InRyYW5zbGF0ZSgxNzQ2LDc3NikiPjx1c2UgeGxpbms6aHJlZj0iI3J0LTAiLz48L2c+CjxnIHRyYW5zZm9ybT0idHJhbnNsYXRlKDE4NDMsNzc2KSI+PHVzZSB4bGluazpocmVmPSIjcmVjdC0wIi8+PC9nPgo8ZyB0cmFuc2Zvcm09InRyYW5zbGF0ZSgxOTQwLDc3NikiPjx1c2UgeGxpbms6aHJlZj0iI2xiLTAiLz48L2c+CjxnIHRyYW5zZm9ybT0idHJhbnNsYXRlKDIyMzEsNzc2KSI+PHVzZSB4bGluazpocmVmPSIjZW1wdHktMCIvPjwvZz4KPGcgdHJhbnNmb3JtPSJ0cmFuc2xhdGUoMjQyNSw3NzYpIj48dXNlIHhsaW5rOmhyZWY9IiNydC0wIi8+PC9nPgo8ZyB0cmFuc2Zvcm09InRyYW5zbGF0ZSgyNTIyLDc3NikiPjx1c2UgeGxpbms6aHJlZj0iI3JlY3QtMCIvPjwvZz4KPGcgdHJhbnNmb3JtPSJ0cmFuc2xhdGUoMjYxOSw3NzYpIj48dXNlIHhsaW5rOmhyZWY9IiNsLTAiLz48L2c+CjxnIHRyYW5zZm9ybT0idHJhbnNsYXRlKDI4MTMsNzc2KSI+PHVzZSB4bGluazpocmVmPSIjZW1wdHktMCIvPjwvZz4KPGcgdHJhbnNmb3JtPSJ0cmFuc2xhdGUoMzAwNyw3NzYpIj48dXNlIHhsaW5rOmhyZWY9IiNuX3JiLTAiLz48L2c+CjxnIHRyYW5zZm9ybT0idHJhbnNsYXRlKDMxMDQsNzc2KSI+PHVzZSB4bGluazpocmVmPSIjcmItMCIvPjwvZz4KPGcgdHJhbnNmb3JtPSJ0cmFuc2xhdGUoMzIwMSw3NzYpIj48dXNlIHhsaW5rOmhyZWY9IiNyZWN0LTAiLz48L2c+CjxnIHRyYW5zZm9ybT0idHJhbnNsYXRlKDMyOTgsNzc2KSI+PHVzZSB4bGluazpocmVmPSIjcmVjdC0wIi8+PC9nPgo8ZyB0cmFuc2Zvcm09InRyYW5zbGF0ZSgzMzk1LDc3NikiPjx1c2UgeGxpbms6aHJlZj0iI2wtMCIvPjwvZz4KPGcgdHJhbnNmb3JtPSJ0cmFuc2xhdGUoMzY4Niw3NzYpIj48dXNlIHhsaW5rOmhyZWY9IiNyYi0wIi8+PC9nPgo8ZyB0cmFuc2Zvcm09InRyYW5zbGF0ZSgzNzgzLDc3NikiPjx1c2UgeGxpbms6aHJlZj0iI3JlY3QtMCIvPjwvZz4KPGcgdHJhbnNmb3JtPSJ0cmFuc2xhdGUoMzg4MCw3NzYpIj48dXNlIHhsaW5rOmhyZWY9IiNsLTAiLz48L2c+CjxnIHRyYW5zZm9ybT0idHJhbnNsYXRlKDk3LDg3MykiPjx1c2UgeGxpbms6aHJlZj0iI25fcmItMCIvPjwvZz4KPGcgdHJhbnNmb3JtPSJ0cmFuc2xhdGUoMTk0LDg3MykiPjx1c2UgeGxpbms6aHJlZj0iI3JlY3QtMCIvPjwvZz4KPGcgdHJhbnNmb3JtPSJ0cmFuc2xhdGUoMjkxLDg3MykiPjx1c2UgeGxpbms6aHJlZj0iI3JlY3QtMCIvPjwvZz4KPGcgdHJhbnNmb3JtPSJ0cmFuc2xhdGUoMzg4LDg3MykiPjx1c2UgeGxpbms6aHJlZj0iI3JlY3QtMCIvPjwvZz4KPGcgdHJhbnNmb3JtPSJ0cmFuc2xhdGUoNDg1LDg3MykiPjx1c2UgeGxpbms6aHJlZj0iI2wtMCIvPjwvZz4KPGcgdHJhbnNmb3JtPSJ0cmFuc2xhdGUoNzc2LDg3MykiPjx1c2UgeGxpbms6aHJlZj0iI3QtMCIvPjwvZz4KPGcgdHJhbnNmb3JtPSJ0cmFuc2xhdGUoMTM1OCw4NzMpIj48dXNlIHhsaW5rOmhyZWY9IiNlbXB0eS0wIi8+PC9nPgo8ZyB0cmFuc2Zvcm09InRyYW5zbGF0ZSgxNTUyLDg3MykiPjx1c2UgeGxpbms6aHJlZj0iI3ItMCIvPjwvZz4KPGcgdHJhbnNmb3JtPSJ0cmFuc2xhdGUoMTY0OSw4NzMpIj48dXNlIHhsaW5rOmhyZWY9IiNsLTAiLz48L2c+CjxnIHRyYW5zZm9ybT0idHJhbnNsYXRlKDE5NDAsODczKSI+PHVzZSB4bGluazpocmVmPSIjcmVjdC0wIi8+PC9nPgo8ZyB0cmFuc2Zvcm09InRyYW5zbGF0ZSgyMDM3LDg3MykiPjx1c2UgeGxpbms6aHJlZj0iI2wtMCIvPjwvZz4KPGcgdHJhbnNmb3JtPSJ0cmFuc2xhdGUoMjUyMiw4NzMpIj48dXNlIHhsaW5rOmhyZWY9IiNyZWN0LTAiLz48L2c+CjxnIHRyYW5zZm9ybT0idHJhbnNsYXRlKDI3MTYsODczKSI+PHVzZSB4bGluazpocmVmPSIjZW1wdHktMCIvPjwvZz4KPGcgdHJhbnNmb3JtPSJ0cmFuc2xhdGUoMjkxMCw4NzMpIj48dXNlIHhsaW5rOmhyZWY9IiNyLTAiLz48L2c+CjxnIHRyYW5zZm9ybT0idHJhbnNsYXRlKDMwMDcsODczKSI+PHVzZSB4bGluazpocmVmPSIjcmVjdC0wIi8+PC9nPgo8ZyB0cmFuc2Zvcm09InRyYW5zbGF0ZSgzMTA0LDg3MykiPjx1c2UgeGxpbms6aHJlZj0iI3JlY3QtMCIvPjwvZz4KPGcgdHJhbnNmb3JtPSJ0cmFuc2xhdGUoMzI5OCw4NzMpIj48dXNlIHhsaW5rOmhyZWY9IiN0LTAiLz48L2c+CjxnIHRyYW5zZm9ybT0idHJhbnNsYXRlKDM0OTIsODczKSI+PHVzZSB4bGluazpocmVmPSIjZW1wdHktMCIvPjwvZz4KPGcgdHJhbnNmb3JtPSJ0cmFuc2xhdGUoMzY4Niw4NzMpIj48dXNlIHhsaW5rOmhyZWY9IiN0LTAiLz48L2c+CjxnIHRyYW5zZm9ybT0idHJhbnNsYXRlKDAsOTcwKSI+PHVzZSB4bGluazpocmVmPSIjcmItMCIvPjwvZz4KPGcgdHJhbnNmb3JtPSJ0cmFuc2xhdGUoOTcsOTcwKSI+PHVzZSB4bGluazpocmVmPSIjcmVjdC0wIi8+PC9nPgo8ZyB0cmFuc2Zvcm09InRyYW5zbGF0ZSgxOTQsOTcwKSI+PHVzZSB4bGluazpocmVmPSIjcmVjdC0wIi8+PC9nPgo8ZyB0cmFuc2Zvcm09InRyYW5zbGF0ZSgyOTEsOTcwKSI+PHVzZSB4bGluazpocmVmPSIjcmVjdC0wIi8+PC9nPgo8ZyB0cmFuc2Zvcm09InRyYW5zbGF0ZSgzODgsOTcwKSI+PHVzZSB4bGluazpocmVmPSIjcmVjdC0wIi8+PC9nPgo8ZyB0cmFuc2Zvcm09InRyYW5zbGF0ZSg1ODIsOTcwKSI+PHVzZSB4bGluazpocmVmPSIjci0wIi8+PC9nPgo8ZyB0cmFuc2Zvcm09InRyYW5zbGF0ZSg2NzksOTcwKSI+PHVzZSB4bGluazpocmVmPSIjbC0wIi8+PC9nPgo8ZyB0cmFuc2Zvcm09InRyYW5zbGF0ZSg5NzAsOTcwKSI+PHVzZSB4bGluazpocmVmPSIjci0wIi8+PC9nPgo8ZyB0cmFuc2Zvcm09InRyYW5zbGF0ZSgxMDY3LDk3MCkiPjx1c2UgeGxpbms6aHJlZj0iI3JlY3QtMCIvPjwvZz4KPGcgdHJhbnNmb3JtPSJ0cmFuc2xhdGUoMTE2NCw5NzApIj48dXNlIHhsaW5rOmhyZWY9IiNyZWN0LTAiLz48L2c+CjxnIHRyYW5zZm9ybT0idHJhbnNsYXRlKDEyNjEsOTcwKSI+PHVzZSB4bGluazpocmVmPSIjbC0wIi8+PC9nPgo8ZyB0cmFuc2Zvcm09InRyYW5zbGF0ZSgxNjQ5LDk3MCkiPjx1c2UgeGxpbms6aHJlZj0iI25fcmItMCIvPjwvZz4KPGcgdHJhbnNmb3JtPSJ0cmFuc2xhdGUoMTc0Niw5NzApIj48dXNlIHhsaW5rOmhyZWY9IiNyYi0wIi8+PC9nPgo8ZyB0cmFuc2Zvcm09InRyYW5zbGF0ZSgxODQzLDk3MCkiPjx1c2UgeGxpbms6aHJlZj0iI3JlY3QtMCIvPjwvZz4KPGcgdHJhbnNmb3JtPSJ0cmFuc2xhdGUoMTk0MCw5NzApIj48dXNlIHhsaW5rOmhyZWY9IiNyZWN0LTAiLz48L2c+CjxnIHRyYW5zZm9ybT0idHJhbnNsYXRlKDIyMzEsOTcwKSI+PHVzZSB4bGluazpocmVmPSIjbl9yYi0wIi8+PC9nPgo8ZyB0cmFuc2Zvcm09InRyYW5zbGF0ZSgyMzI4LDk3MCkiPjx1c2UgeGxpbms6aHJlZj0iI2ItMCIvPjwvZz4KPGcgdHJhbnNmb3JtPSJ0cmFuc2xhdGUoMjUyMiw5NzApIj48dXNlIHhsaW5rOmhyZWY9IiNydC0wIi8+PC9nPgo8ZyB0cmFuc2Zvcm09InRyYW5zbGF0ZSgyNjE5LDk3MCkiPjx1c2UgeGxpbms6aHJlZj0iI2xiLTAiLz48L2c+CjxnIHRyYW5zZm9ybT0idHJhbnNsYXRlKDMxMDQsOTcwKSI+PHVzZSB4bGluazpocmVmPSIjcmVjdC0wIi8+PC9nPgo8ZyB0cmFuc2Zvcm09InRyYW5zbGF0ZSgzMzk1LDk3MCkiPjx1c2UgeGxpbms6aHJlZj0iI2ItMCIvPjwvZz4KPGcgdHJhbnNmb3JtPSJ0cmFuc2xhdGUoMCwxMDY3KSI+PHVzZSB4bGluazpocmVmPSIjdC0wIi8+PC9nPgo8ZyB0cmFuc2Zvcm09InRyYW5zbGF0ZSgyOTEsMTA2NykiPjx1c2UgeGxpbms6aHJlZj0iI3J0LTAiLz48L2c+CjxnIHRyYW5zZm9ybT0idHJhbnNsYXRlKDM4OCwxMDY3KSI+PHVzZSB4bGluazpocmVmPSIjbHQtMCIvPjwvZz4KPGcgdHJhbnNmb3JtPSJ0cmFuc2xhdGUoODczLDEwNjcpIj48dXNlIHhsaW5rOmhyZWY9IiNlbXB0eS0wIi8+PC9nPgo8ZyB0cmFuc2Zvcm09InRyYW5zbGF0ZSgxMzU4LDEwNjcpIj48dXNlIHhsaW5rOmhyZWY9IiNuX3JiLTAiLz48L2c+CjxnIHRyYW5zZm9ybT0idHJhbnNsYXRlKDE0NTUsMTA2NykiPjx1c2UgeGxpbms6aHJlZj0iI2ItMCIvPjwvZz4KPGcgdHJhbnNmb3JtPSJ0cmFuc2xhdGUoMTY0OSwxMDY3KSI+PHVzZSB4bGluazpocmVmPSIjcmItMCIvPjwvZz4KPGcgdHJhbnNmb3JtPSJ0cmFuc2xhdGUoMTc0NiwxMDY3KSI+PHVzZSB4bGluazpocmVmPSIjcmVjdC0wIi8+PC9nPgo8ZyB0cmFuc2Zvcm09InRyYW5zbGF0ZSgxOTQwLDEwNjcpIj48dXNlIHhsaW5rOmhyZWY9IiNyZWN0LTAiLz48L2c+CjxnIHRyYW5zZm9ybT0idHJhbnNsYXRlKDIwMzcsMTA2NykiPjx1c2UgeGxpbms6aHJlZj0iI2xiLTAiLz48L2c+CjxnIHRyYW5zZm9ybT0idHJhbnNsYXRlKDIyMzEsMTA2NykiPjx1c2UgeGxpbms6aHJlZj0iI3JiLTAiLz48L2c+CjxnIHRyYW5zZm9ybT0idHJhbnNsYXRlKDIzMjgsMTA2NykiPjx1c2UgeGxpbms6aHJlZj0iI2x0LTAiLz48L2c+CjxnIHRyYW5zZm9ybT0idHJhbnNsYXRlKDI2MTksMTA2NykiPjx1c2UgeGxpbms6aHJlZj0iI3JlY3QtMCIvPjwvZz4KPGcgdHJhbnNmb3JtPSJ0cmFuc2xhdGUoMjcxNiwxMDY3KSI+PHVzZSB4bGluazpocmVmPSIjbC0wIi8+PC9nPgo8ZyB0cmFuc2Zvcm09InRyYW5zbGF0ZSgyOTEwLDEwNjcpIj48dXNlIHhsaW5rOmhyZWY9IiNuX3JiLTAiLz48L2c+CjxnIHRyYW5zZm9ybT0idHJhbnNsYXRlKDMwMDcsMTA2NykiPjx1c2UgeGxpbms6aHJlZj0iI3JiLTAiLz48L2c+CjxnIHRyYW5zZm9ybT0idHJhbnNsYXRlKDMxMDQsMTA2NykiPjx1c2UgeGxpbms6aHJlZj0iI3JlY3QtMCIvPjwvZz4KPGcgdHJhbnNmb3JtPSJ0cmFuc2xhdGUoMzIwMSwxMDY3KSI+PHVzZSB4bGluazpocmVmPSIjbC0wIi8+PC9nPgo8ZyB0cmFuc2Zvcm09InRyYW5zbGF0ZSgzMzk1LDEwNjcpIj48dXNlIHhsaW5rOmhyZWY9IiNyZWN0LTAiLz48L2c+CjxnIHRyYW5zZm9ybT0idHJhbnNsYXRlKDM1ODksMTA2NykiPjx1c2UgeGxpbms6aHJlZj0iI2ItMCIvPjwvZz4KPGcgdHJhbnNmb3JtPSJ0cmFuc2xhdGUoMzg4MCwxMDY3KSI+PHVzZSB4bGluazpocmVmPSIjYi0wIi8+PC9nPgo8ZyB0cmFuc2Zvcm09InRyYW5zbGF0ZSgxOTQsMTE2NCkiPjx1c2UgeGxpbms6aHJlZj0iI2VtcHR5LTAiLz48L2c+CjxnIHRyYW5zZm9ybT0idHJhbnNsYXRlKDQ4NSwxMTY0KSI+PHVzZSB4bGluazpocmVmPSIjcmItMCIvPjwvZz4KPGcgdHJhbnNmb3JtPSJ0cmFuc2xhdGUoNTgyLDExNjQpIj48dXNlIHhsaW5rOmhyZWY9IiNyZWN0LTAiLz48L2c+CjxnIHRyYW5zZm9ybT0idHJhbnNsYXRlKDY3OSwxMTY0KSI+PHVzZSB4bGluazpocmVmPSIjbGItMCIvPjwvZz4KPGcgdHJhbnNmb3JtPSJ0cmFuc2xhdGUoODczLDExNjQpIj48dXNlIHhsaW5rOmhyZWY9IiNuX3JiLTAiLz48L2c+CjxnIHRyYW5zZm9ybT0idHJhbnNsYXRlKDk3MCwxMTY0KSI+PHVzZSB4bGluazpocmVmPSIjYi0wIi8+PC9nPgo8ZyB0cmFuc2Zvcm09InRyYW5zbGF0ZSgxMzU4LDExNjQpIj48dXNlIHhsaW5rOmhyZWY9IiNyYi0wIi8+PC9nPgo8ZyB0cmFuc2Zvcm09InRyYW5zbGF0ZSgxNDU1LDExNjQpIj48dXNlIHhsaW5rOmhyZWY9IiNyZWN0LTAiLz48L2c+CjxnIHRyYW5zZm9ybT0idHJhbnNsYXRlKDE2NDksMTE2NCkiPjx1c2UgeGxpbms6aHJlZj0iI3JlY3QtMCIvPjwvZz4KPGcgdHJhbnNmb3JtPSJ0cmFuc2xhdGUoMTc0NiwxMTY0KSI+PHVzZSB4bGluazpocmVmPSIjcmVjdC0wIi8+PC9nPgo8ZyB0cmFuc2Zvcm09InRyYW5zbGF0ZSgxOTQwLDExNjQpIj48dXNlIHhsaW5rOmhyZWY9IiNyZWN0LTAiLz48L2c+CjxnIHRyYW5zZm9ybT0idHJhbnNsYXRlKDIwMzcsMTE2NCkiPjx1c2UgeGxpbms6aHJlZj0iI2x0LTAiLz48L2c+CjxnIHRyYW5zZm9ybT0idHJhbnNsYXRlKDIyMzEsMTE2NCkiPjx1c2UgeGxpbms6aHJlZj0iI3JlY3QtMCIvPjwvZz4KPGcgdHJhbnNmb3JtPSJ0cmFuc2xhdGUoMjMyOCwxMTY0KSI+PHVzZSB4bGluazpocmVmPSIjbl9yYi0wIi8+PC9nPgo8ZyB0cmFuc2Zvcm09InRyYW5zbGF0ZSgyNDI1LDExNjQpIj48dXNlIHhsaW5rOmhyZWY9IiNyYi0wIi8+PC9nPgo8ZyB0cmFuc2Zvcm09InRyYW5zbGF0ZSgyNTIyLDExNjQpIj48dXNlIHhsaW5rOmhyZWY9IiNyZWN0LTAiLz48L2c+CjxnIHRyYW5zZm9ybT0idHJhbnNsYXRlKDI2MTksMTE2NCkiPjx1c2UgeGxpbms6aHJlZj0iI3JlY3QtMCIvPjwvZz4KPGcgdHJhbnNmb3JtPSJ0cmFuc2xhdGUoMjcxNiwxMTY0KSI+PHVzZSB4bGluazpocmVmPSIjbl9yYi0wIi8+PC9nPgo8ZyB0cmFuc2Zvcm09InRyYW5zbGF0ZSgyODEzLDExNjQpIj48dXNlIHhsaW5rOmhyZWY9IiNyYi0wIi8+PC9nPgo8ZyB0cmFuc2Zvcm09InRyYW5zbGF0ZSgyOTEwLDExNjQpIj48dXNlIHhsaW5rOmhyZWY9IiNyZWN0LTAiLz48L2c+CjxnIHRyYW5zZm9ybT0idHJhbnNsYXRlKDMwMDcsMTE2NCkiPjx1c2UgeGxpbms6aHJlZj0iI2x0LTAiLz48L2c+CjxnIHRyYW5zZm9ybT0idHJhbnNsYXRlKDMzOTUsMTE2NCkiPjx1c2UgeGxpbms6aHJlZj0iI3JlY3QtMCIvPjwvZz4KPGcgdHJhbnNmb3JtPSJ0cmFuc2xhdGUoMzU4OSwxMTY0KSI+PHVzZSB4bGluazpocmVmPSIjcnQtMCIvPjwvZz4KPGcgdHJhbnNmb3JtPSJ0cmFuc2xhdGUoMzY4NiwxMTY0KSI+PHVzZSB4bGluazpocmVmPSIjbC0wIi8+PC9nPgo8ZyB0cmFuc2Zvcm09InRyYW5zbGF0ZSgzODgwLDExNjQpIj48dXNlIHhsaW5rOmhyZWY9IiNyZWN0LTAiLz48L2c+CjxnIHRyYW5zZm9ybT0idHJhbnNsYXRlKDAsMTI2MSkiPjx1c2UgeGxpbms6aHJlZj0iI3JiLTAiLz48L2c+CjxnIHRyYW5zZm9ybT0idHJhbnNsYXRlKDk3LDEyNjEpIj48dXNlIHhsaW5rOmhyZWY9IiNsLTAiLz48L2c+CjxnIHRyYW5zZm9ybT0idHJhbnNsYXRlKDQ4NSwxMjYxKSI+PHVzZSB4bGluazpocmVmPSIjcmVjdC0wIi8+PC9nPgo8ZyB0cmFuc2Zvcm09InRyYW5zbGF0ZSg2NzksMTI2MSkiPjx1c2UgeGxpbms6aHJlZj0iI3J0LTAiLz48L2c+CjxnIHRyYW5zZm9ybT0idHJhbnNsYXRlKDc3NiwxMjYxKSI+PHVzZSB4bGluazpocmVmPSIjcmVjdC0wIi8+PC9nPgo8ZyB0cmFuc2Zvcm09InRyYW5zbGF0ZSg4NzMsMTI2MSkiPjx1c2UgeGxpbms6aHJlZj0iI3JlY3QtMCIvPjwvZz4KPGcgdHJhbnNmb3JtPSJ0cmFuc2xhdGUoOTcwLDEyNjEpIj48dXNlIHhsaW5rOmhyZWY9IiNyZWN0LTAiLz48L2c+CjxnIHRyYW5zZm9ybT0idHJhbnNsYXRlKDEwNjcsMTI2MSkiPjx1c2UgeGxpbms6aHJlZj0iI3JlY3QtMCIvPjwvZz4KPGcgdHJhbnNmb3JtPSJ0cmFuc2xhdGUoMTE2NCwxMjYxKSI+PHVzZSB4bGluazpocmVmPSIjbC0wIi8+PC9nPgo8ZyB0cmFuc2Zvcm09InRyYW5zbGF0ZSgxMzU4LDEyNjEpIj48dXNlIHhsaW5rOmhyZWY9IiNydC0wIi8+PC9nPgo8ZyB0cmFuc2Zvcm09InRyYW5zbGF0ZSgxNDU1LDEyNjEpIj48dXNlIHhsaW5rOmhyZWY9IiNyZWN0LTAiLz48L2c+CjxnIHRyYW5zZm9ybT0idHJhbnNsYXRlKDE2NDksMTI2MSkiPjx1c2UgeGxpbms6aHJlZj0iI3JlY3QtMCIvPjwvZz4KPGcgdHJhbnNmb3JtPSJ0cmFuc2xhdGUoMTc0NiwxMjYxKSI+PHVzZSB4bGluazpocmVmPSIjbHQtMCIvPjwvZz4KPGcgdHJhbnNmb3JtPSJ0cmFuc2xhdGUoMTg0MywxMjYxKSI+PHVzZSB4bGluazpocmVmPSIjbl9yYi0wIi8+PC9nPgo8ZyB0cmFuc2Zvcm09InRyYW5zbGF0ZSgxOTQwLDEyNjEpIj48dXNlIHhsaW5rOmhyZWY9IiNyZWN0LTAiLz48L2c+CjxnIHRyYW5zZm9ybT0idHJhbnNsYXRlKDIyMzEsMTI2MSkiPjx1c2UgeGxpbms6aHJlZj0iI3JlY3QtMCIvPjwvZz4KPGcgdHJhbnNmb3JtPSJ0cmFuc2xhdGUoMjMyOCwxMjYxKSI+PHVzZSB4bGluazpocmVmPSIjcmVjdC0wIi8+PC9nPgo8ZyB0cmFuc2Zvcm09InRyYW5zbGF0ZSgyNDI1LDEyNjEpIj48dXNlIHhsaW5rOmhyZWY9IiNsdC0wIi8+PC9nPgo8ZyB0cmFuc2Zvcm09InRyYW5zbGF0ZSgyNjE5LDEyNjEpIj48dXNlIHhsaW5rOmhyZWY9IiNydC0wIi8+PC9nPgo8ZyB0cmFuc2Zvcm09InRyYW5zbGF0ZSgyNzE2LDEyNjEpIj48dXNlIHhsaW5rOmhyZWY9IiNyZWN0LTAiLz48L2c+CjxnIHRyYW5zZm9ybT0idHJhbnNsYXRlKDI4MTMsMTI2MSkiPjx1c2UgeGxpbms6aHJlZj0iI3JlY3QtMCIvPjwvZz4KPGcgdHJhbnNmb3JtPSJ0cmFuc2xhdGUoMjkxMCwxMjYxKSI+PHVzZSB4bGluazpocmVmPSIjcmVjdC0wIi8+PC9nPgo8ZyB0cmFuc2Zvcm09InRyYW5zbGF0ZSgzMTA0LDEyNjEpIj48dXNlIHhsaW5rOmhyZWY9IiNuX3JiLTAiLz48L2c+CjxnIHRyYW5zZm9ybT0idHJhbnNsYXRlKDMyMDEsMTI2MSkiPjx1c2UgeGxpbms6aHJlZj0iI2ItMCIvPjwvZz4KPGcgdHJhbnNmb3JtPSJ0cmFuc2xhdGUoMzM5NSwxMjYxKSI+PHVzZSB4bGluazpocmVmPSIjcnQtMCIvPjwvZz4KPGcgdHJhbnNmb3JtPSJ0cmFuc2xhdGUoMzQ5MiwxMjYxKSI+PHVzZSB4bGluazpocmVmPSIjbGItMCIvPjwvZz4KPGcgdHJhbnNmb3JtPSJ0cmFuc2xhdGUoMzg4MCwxMjYxKSI+PHVzZSB4bGluazpocmVmPSIjdC0wIi8+PC9nPgo8ZyB0cmFuc2Zvcm09InRyYW5zbGF0ZSgwLDEzNTgpIj48dXNlIHhsaW5rOmhyZWY9IiNyZWN0LTAiLz48L2c+CjxnIHRyYW5zZm9ybT0idHJhbnNsYXRlKDE5NCwxMzU4KSI+PHVzZSB4bGluazpocmVmPSIjYi0wIi8+PC9nPgo8ZyB0cmFuc2Zvcm09InRyYW5zbGF0ZSg0ODUsMTM1OCkiPjx1c2UgeGxpbms6aHJlZj0iI3J0LTAiLz48L2c+CjxnIHRyYW5zZm9ybT0idHJhbnNsYXRlKDU4MiwxMzU4KSI+PHVzZSB4bGluazpocmVmPSIjbC0wIi8+PC9nPgo8ZyB0cmFuc2Zvcm09InRyYW5zbGF0ZSg3NzYsMTM1OCkiPjx1c2UgeGxpbms6aHJlZj0iI3JlY3QtMCIvPjwvZz4KPGcgdHJhbnNmb3JtPSJ0cmFuc2xhdGUoMTA2NywxMzU4KSI+PHVzZSB4bGluazpocmVmPSIjdC0wIi8+PC9nPgo8ZyB0cmFuc2Zvcm09InRyYW5zbGF0ZSgxMTY0LDEzNTgpIj48dXNlIHhsaW5rOmhyZWY9IiNuX3JiLTAiLz48L2c+CjxnIHRyYW5zZm9ybT0idHJhbnNsYXRlKDEyNjEsMTM1OCkiPjx1c2UgeGxpbms6aHJlZj0iI2ItMCIvPjwvZz4KPGcgdHJhbnNmb3JtPSJ0cmFuc2xhdGUoMTQ1NSwxMzU4KSI+PHVzZSB4bGluazpocmVmPSIjdC0wIi8+PC9nPgo8ZyB0cmFuc2Zvcm09InRyYW5zbGF0ZSgxNTUyLDEzNTgpIj48dXNlIHhsaW5rOmhyZWY9IiNuX3JiLTAiLz48L2c+CjxnIHRyYW5zZm9ybT0idHJhbnNsYXRlKDE2NDksMTM1OCkiPjx1c2UgeGxpbms6aHJlZj0iI3JlY3QtMCIvPjwvZz4KPGcgdHJhbnNmb3JtPSJ0cmFuc2xhdGUoMTg0MywxMzU4KSI+PHVzZSB4bGluazpocmVmPSIjci0wIi8+PC9nPgo8ZyB0cmFuc2Zvcm09InRyYW5zbGF0ZSgxOTQwLDEzNTgpIj48dXNlIHhsaW5rOmhyZWY9IiNyZWN0LTAiLz48L2c+CjxnIHRyYW5zZm9ybT0idHJhbnNsYXRlKDIwMzcsMTM1OCkiPjx1c2UgeGxpbms6aHJlZj0iI2wtMCIvPjwvZz4KPGcgdHJhbnNmb3JtPSJ0cmFuc2xhdGUoMjIzMSwxMzU4KSI+PHVzZSB4bGluazpocmVmPSIjcnQtMCIvPjwvZz4KPGcgdHJhbnNmb3JtPSJ0cmFuc2xhdGUoMjMyOCwxMzU4KSI+PHVzZSB4bGluazpocmVmPSIjbHQtMCIvPjwvZz4KPGcgdHJhbnNmb3JtPSJ0cmFuc2xhdGUoMjkxMCwxMzU4KSI+PHVzZSB4bGluazpocmVmPSIjdC0wIi8+PC9nPgo8ZyB0cmFuc2Zvcm09InRyYW5zbGF0ZSgzMTA0LDEzNTgpIj48dXNlIHhsaW5rOmhyZWY9IiNyLTAiLz48L2c+CjxnIHRyYW5zZm9ybT0idHJhbnNsYXRlKDMyMDEsMTM1OCkiPjx1c2UgeGxpbms6aHJlZj0iI2x0LTAiLz48L2c+CjxnIHRyYW5zZm9ybT0idHJhbnNsYXRlKDM0OTIsMTM1OCkiPjx1c2UgeGxpbms6aHJlZj0iI3JlY3QtMCIvPjwvZz4KPGcgdHJhbnNmb3JtPSJ0cmFuc2xhdGUoMzU4OSwxMzU4KSI+PHVzZSB4bGluazpocmVmPSIjcmVjdC0wIi8+PC9nPgo8ZyB0cmFuc2Zvcm09InRyYW5zbGF0ZSgzNjg2LDEzNTgpIj48dXNlIHhsaW5rOmhyZWY9IiNsLTAiLz48L2c+CjxnIHRyYW5zZm9ybT0idHJhbnNsYXRlKDAsMTQ1NSkiPjx1c2UgeGxpbms6aHJlZj0iI3JlY3QtMCIvPjwvZz4KPGcgdHJhbnNmb3JtPSJ0cmFuc2xhdGUoOTcsMTQ1NSkiPjx1c2UgeGxpbms6aHJlZj0iI25fcmItMCIvPjwvZz4KPGcgdHJhbnNmb3JtPSJ0cmFuc2xhdGUoMTk0LDE0NTUpIj48dXNlIHhsaW5rOmhyZWY9IiNyZWN0LTAiLz48L2c+CjxnIHRyYW5zZm9ybT0idHJhbnNsYXRlKDI5MSwxNDU1KSI+PHVzZSB4bGluazpocmVmPSIjbGItMCIvPjwvZz4KPGcgdHJhbnNmb3JtPSJ0cmFuc2xhdGUoNjc5LDE0NTUpIj48dXNlIHhsaW5rOmhyZWY9IiNyLTAiLz48L2c+CjxnIHRyYW5zZm9ybT0idHJhbnNsYXRlKDc3NiwxNDU1KSI+PHVzZSB4bGluazpocmVmPSIjcmVjdC0wIi8+PC9nPgo8ZyB0cmFuc2Zvcm09InRyYW5zbGF0ZSg4NzMsMTQ1NSkiPjx1c2UgeGxpbms6aHJlZj0iI2wtMCIvPjwvZz4KPGcgdHJhbnNmb3JtPSJ0cmFuc2xhdGUoMTE2NCwxNDU1KSI+PHVzZSB4bGluazpocmVmPSIjci0wIi8+PC9nPgo8ZyB0cmFuc2Zvcm09InRyYW5zbGF0ZSgxMjYxLDE0NTUpIj48dXNlIHhsaW5rOmhyZWY9IiNsdC0wIi8+PC9nPgo8ZyB0cmFuc2Zvcm09InRyYW5zbGF0ZSgxNDU1LDE0NTUpIj48dXNlIHhsaW5rOmhyZWY9IiNuX3JiLTAiLz48L2c+CjxnIHRyYW5zZm9ybT0idHJhbnNsYXRlKDE1NTIsMTQ1NSkiPjx1c2UgeGxpbms6aHJlZj0iI3JiLTAiLz48L2c+CjxnIHRyYW5zZm9ybT0idHJhbnNsYXRlKDE2NDksMTQ1NSkiPjx1c2UgeGxpbms6aHJlZj0iI2x0LTAiLz48L2c+CjxnIHRyYW5zZm9ybT0idHJhbnNsYXRlKDE5NDAsMTQ1NSkiPjx1c2UgeGxpbms6aHJlZj0iI3JlY3QtMCIvPjwvZz4KPGcgdHJhbnNmb3JtPSJ0cmFuc2xhdGUoMjQyNSwxNDU1KSI+PHVzZSB4bGluazpocmVmPSIjZW1wdHktMCIvPjwvZz4KPGcgdHJhbnNmb3JtPSJ0cmFuc2xhdGUoMjcxNiwxNDU1KSI+PHVzZSB4bGluazpocmVmPSIjYi0wIi8+PC9nPgo8ZyB0cmFuc2Zvcm09InRyYW5zbGF0ZSgzMDA3LDE0NTUpIj48dXNlIHhsaW5rOmhyZWY9IiNlbXB0eS0wIi8+PC9nPgo8ZyB0cmFuc2Zvcm09InRyYW5zbGF0ZSgzMjk4LDE0NTUpIj48dXNlIHhsaW5rOmhyZWY9IiNyLTAiLz48L2c+CjxnIHRyYW5zZm9ybT0idHJhbnNsYXRlKDMzOTUsMTQ1NSkiPjx1c2UgeGxpbms6aHJlZj0iI3JlY3QtMCIvPjwvZz4KPGcgdHJhbnNmb3JtPSJ0cmFuc2xhdGUoMzQ5MiwxNDU1KSI+PHVzZSB4bGluazpocmVmPSIjcmVjdC0wIi8+PC9nPgo8ZyB0cmFuc2Zvcm09InRyYW5zbGF0ZSgzNTg5LDE0NTUpIj48dXNlIHhsaW5rOmhyZWY9IiNsdC0wIi8+PC9nPgo8ZyB0cmFuc2Zvcm09InRyYW5zbGF0ZSgwLDE1NTIpIj48dXNlIHhsaW5rOmhyZWY9IiNydC0wIi8+PC9nPgo8ZyB0cmFuc2Zvcm09InRyYW5zbGF0ZSg5NywxNTUyKSI+PHVzZSB4bGluazpocmVmPSIjcmVjdC0wIi8+PC9nPgo8ZyB0cmFuc2Zvcm09InRyYW5zbGF0ZSgxOTQsMTU1MikiPjx1c2UgeGxpbms6aHJlZj0iI3JlY3QtMCIvPjwvZz4KPGcgdHJhbnNmb3JtPSJ0cmFuc2xhdGUoMjkxLDE1NTIpIj48dXNlIHhsaW5rOmhyZWY9IiNyZWN0LTAiLz48L2c+CjxnIHRyYW5zZm9ybT0idHJhbnNsYXRlKDU4MiwxNTUyKSI+PHVzZSB4bGluazpocmVmPSIjZW1wdHktMCIvPjwvZz4KPGcgdHJhbnNmb3JtPSJ0cmFuc2xhdGUoOTcwLDE1NTIpIj48dXNlIHhsaW5rOmhyZWY9IiNyLTAiLz48L2c+CjxnIHRyYW5zZm9ybT0idHJhbnNsYXRlKDEwNjcsMTU1MikiPjx1c2UgeGxpbms6aHJlZj0iI2xiLTAiLz48L2c+CjxnIHRyYW5zZm9ybT0idHJhbnNsYXRlKDEyNjEsMTU1MikiPjx1c2UgeGxpbms6aHJlZj0iI25fcmItMCIvPjwvZz4KPGcgdHJhbnNmb3JtPSJ0cmFuc2xhdGUoMTM1OCwxNTUyKSI+PHVzZSB4bGluazpocmVmPSIjcmItMCIvPjwvZz4KPGcgdHJhbnNmb3JtPSJ0cmFuc2xhdGUoMTQ1NSwxNTUyKSI+PHVzZSB4bGluazpocmVmPSIjcmVjdC0wIi8+PC9nPgo8ZyB0cmFuc2Zvcm09InRyYW5zbGF0ZSgxNTUyLDE1NTIpIj48dXNlIHhsaW5rOmhyZWY9IiNyZWN0LTAiLz48L2c+CjxnIHRyYW5zZm9ybT0idHJhbnNsYXRlKDE3NDYsMTU1MikiPjx1c2UgeGxpbms6aHJlZj0iI2VtcHR5LTAiLz48L2c+CjxnIHRyYW5zZm9ybT0idHJhbnNsYXRlKDE5NDAsMTU1MikiPjx1c2UgeGxpbms6aHJlZj0iI3J0LTAiLz48L2c+CjxnIHRyYW5zZm9ybT0idHJhbnNsYXRlKDIwMzcsMTU1MikiPjx1c2UgeGxpbms6aHJlZj0iI3JlY3QtMCIvPjwvZz4KPGcgdHJhbnNmb3JtPSJ0cmFuc2xhdGUoMjEzNCwxNTUyKSI+PHVzZSB4bGluazpocmVmPSIjcmVjdC0wIi8+PC9nPgo8ZyB0cmFuc2Zvcm09InRyYW5zbGF0ZSgyMjMxLDE1NTIpIj48dXNlIHhsaW5rOmhyZWY9IiNsLTAiLz48L2c+CjxnIHRyYW5zZm9ybT0idHJhbnNsYXRlKDI0MjUsMTU1MikiPjx1c2UgeGxpbms6aHJlZj0iI25fcmItMCIvPjwvZz4KPGcgdHJhbnNmb3JtPSJ0cmFuc2xhdGUoMjUyMiwxNTUyKSI+PHVzZSB4bGluazpocmVmPSIjYi0wIi8+PC9nPgo8ZyB0cmFuc2Zvcm09InRyYW5zbGF0ZSgyNzE2LDE1NTIpIj48dXNlIHhsaW5rOmhyZWY9IiNydC0wIi8+PC9nPgo8ZyB0cmFuc2Zvcm09InRyYW5zbGF0ZSgyODEzLDE1NTIpIj48dXNlIHhsaW5rOmhyZWY9IiNsLTAiLz48L2c+CjxnIHRyYW5zZm9ybT0idHJhbnNsYXRlKDMwMDcsMTU1MikiPjx1c2UgeGxpbms6aHJlZj0iI25fcmItMCIvPjwvZz4KPGcgdHJhbnNmb3JtPSJ0cmFuc2xhdGUoMzEwNCwxNTUyKSI+PHVzZSB4bGluazpocmVmPSIjcmItMCIvPjwvZz4KPGcgdHJhbnNmb3JtPSJ0cmFuc2xhdGUoMzIwMSwxNTUyKSI+PHVzZSB4bGluazpocmVmPSIjbC0wIi8+PC9nPgo8ZyB0cmFuc2Zvcm09InRyYW5zbGF0ZSgzMzk1LDE1NTIpIj48dXNlIHhsaW5rOmhyZWY9IiNyZWN0LTAiLz48L2c+CjxnIHRyYW5zZm9ybT0idHJhbnNsYXRlKDM2ODYsMTU1MikiPjx1c2UgeGxpbms6aHJlZj0iI3ItMCIvPjwvZz4KPGcgdHJhbnNmb3JtPSJ0cmFuc2xhdGUoMzc4MywxNTUyKSI+PHVzZSB4bGluazpocmVmPSIjbGItMCIvPjwvZz4KPGcgdHJhbnNmb3JtPSJ0cmFuc2xhdGUoMjkxLDE2NDkpIj48dXNlIHhsaW5rOmhyZWY9IiNyZWN0LTAiLz48L2c+CjxnIHRyYW5zZm9ybT0idHJhbnNsYXRlKDM4OCwxNjQ5KSI+PHVzZSB4bGluazpocmVmPSIjcmVjdC0wIi8+PC9nPgo8ZyB0cmFuc2Zvcm09InRyYW5zbGF0ZSg0ODUsMTY0OSkiPjx1c2UgeGxpbms6aHJlZj0iI2wtMCIvPjwvZz4KPGcgdHJhbnNmb3JtPSJ0cmFuc2xhdGUoNjc5LDE2NDkpIj48dXNlIHhsaW5rOmhyZWY9IiNlbXB0eS0wIi8+PC9nPgo8ZyB0cmFuc2Zvcm09InRyYW5zbGF0ZSg3NzYsMTY0OSkiPjx1c2UgeGxpbms6aHJlZj0iI25fcmItMCIvPjwvZz4KPGcgdHJhbnNmb3JtPSJ0cmFuc2xhdGUoODczLDE2NDkpIj48dXNlIHhsaW5rOmhyZWY9IiNiLTAiLz48L2c+CjxnIHRyYW5zZm9ybT0idHJhbnNsYXRlKDEwNjcsMTY0OSkiPjx1c2UgeGxpbms6aHJlZj0iI3J0LTAiLz48L2c+CjxnIHRyYW5zZm9ybT0idHJhbnNsYXRlKDExNjQsMTY0OSkiPjx1c2UgeGxpbms6aHJlZj0iI3JlY3QtMCIvPjwvZz4KPGcgdHJhbnNmb3JtPSJ0cmFuc2xhdGUoMTI2MSwxNjQ5KSI+PHVzZSB4bGluazpocmVmPSIjcmVjdC0wIi8+PC9nPgo8ZyB0cmFuc2Zvcm09InRyYW5zbGF0ZSgxMzU4LDE2NDkpIj48dXNlIHhsaW5rOmhyZWY9IiNyZWN0LTAiLz48L2c+CjxnIHRyYW5zZm9ybT0idHJhbnNsYXRlKDE1NTIsMTY0OSkiPjx1c2UgeGxpbms6aHJlZj0iI3JlY3QtMCIvPjwvZz4KPGcgdHJhbnNmb3JtPSJ0cmFuc2xhdGUoMTg0MywxNjQ5KSI+PHVzZSB4bGluazpocmVmPSIjZW1wdHktMCIvPjwvZz4KPGcgdHJhbnNmb3JtPSJ0cmFuc2xhdGUoMjAzNywxNjQ5KSI+PHVzZSB4bGluazpocmVmPSIjcnQtMCIvPjwvZz4KPGcgdHJhbnNmb3JtPSJ0cmFuc2xhdGUoMjEzNCwxNjQ5KSI+PHVzZSB4bGluazpocmVmPSIjcmVjdC0wIi8+PC9nPgo8ZyB0cmFuc2Zvcm09InRyYW5zbGF0ZSgyNDI1LDE2NDkpIj48dXNlIHhsaW5rOmhyZWY9IiNyLTAiLz48L2c+CjxnIHRyYW5zZm9ybT0idHJhbnNsYXRlKDI1MjIsMTY0OSkiPjx1c2UgeGxpbms6aHJlZj0iI3JlY3QtMCIvPjwvZz4KPGcgdHJhbnNmb3JtPSJ0cmFuc2xhdGUoMjkxMCwxNjQ5KSI+PHVzZSB4bGluazpocmVmPSIjcmItMCIvPjwvZz4KPGcgdHJhbnNmb3JtPSJ0cmFuc2xhdGUoMzAwNywxNjQ5KSI+PHVzZSB4bGluazpocmVmPSIjcmVjdC0wIi8+PC9nPgo8ZyB0cmFuc2Zvcm09InRyYW5zbGF0ZSgzMTA0LDE2NDkpIj48dXNlIHhsaW5rOmhyZWY9IiNyZWN0LTAiLz48L2c+CjxnIHRyYW5zZm9ybT0idHJhbnNsYXRlKDMyOTgsMTY0OSkiPjx1c2UgeGxpbms6aHJlZj0iI3ItMCIvPjwvZz4KPGcgdHJhbnNmb3JtPSJ0cmFuc2xhdGUoMzM5NSwxNjQ5KSI+PHVzZSB4bGluazpocmVmPSIjcmVjdC0wIi8+PC9nPgo8ZyB0cmFuc2Zvcm09InRyYW5zbGF0ZSgzNDkyLDE2NDkpIj48dXNlIHhsaW5rOmhyZWY9IiNyZWN0LTAiLz48L2c+CjxnIHRyYW5zZm9ybT0idHJhbnNsYXRlKDM1ODksMTY0OSkiPjx1c2UgeGxpbms6aHJlZj0iI2wtMCIvPjwvZz4KPGcgdHJhbnNmb3JtPSJ0cmFuc2xhdGUoMzc4MywxNjQ5KSI+PHVzZSB4bGluazpocmVmPSIjcnQtMCIvPjwvZz4KPGcgdHJhbnNmb3JtPSJ0cmFuc2xhdGUoMzg4MCwxNjQ5KSI+PHVzZSB4bGluazpocmVmPSIjbC0wIi8+PC9nPgo8ZyB0cmFuc2Zvcm09InRyYW5zbGF0ZSgxOTQsMTc0NikiPjx1c2UgeGxpbms6aHJlZj0iI3JiLTAiLz48L2c+CjxnIHRyYW5zZm9ybT0idHJhbnNsYXRlKDI5MSwxNzQ2KSI+PHVzZSB4bGluazpocmVmPSIjbHQtMCIvPjwvZz4KPGcgdHJhbnNmb3JtPSJ0cmFuc2xhdGUoNTgyLDE3NDYpIj48dXNlIHhsaW5rOmhyZWY9IiNlbXB0eS0wIi8+PC9nPgo8ZyB0cmFuc2Zvcm09InRyYW5zbGF0ZSg2NzksMTc0NikiPjx1c2UgeGxpbms6aHJlZj0iI25fcmItMCIvPjwvZz4KPGcgdHJhbnNmb3JtPSJ0cmFuc2xhdGUoNzc2LDE3NDYpIj48dXNlIHhsaW5rOmhyZWY9IiNyYi0wIi8+PC9nPgo8ZyB0cmFuc2Zvcm09InRyYW5zbGF0ZSg4NzMsMTc0NikiPjx1c2UgeGxpbms6aHJlZj0iI3JlY3QtMCIvPjwvZz4KPGcgdHJhbnNmb3JtPSJ0cmFuc2xhdGUoOTcwLDE3NDYpIj48dXNlIHhsaW5rOmhyZWY9IiNsLTAiLz48L2c+CjxnIHRyYW5zZm9ybT0idHJhbnNsYXRlKDEzNTgsMTc0NikiPjx1c2UgeGxpbms6aHJlZj0iI3QtMCIvPjwvZz4KPGcgdHJhbnNmb3JtPSJ0cmFuc2xhdGUoMTU1MiwxNzQ2KSI+PHVzZSB4bGluazpocmVmPSIjcmVjdC0wIi8+PC9nPgo8ZyB0cmFuc2Zvcm09InRyYW5zbGF0ZSgyMTM0LDE3NDYpIj48dXNlIHhsaW5rOmhyZWY9IiNydC0wIi8+PC9nPgo8ZyB0cmFuc2Zvcm09InRyYW5zbGF0ZSgyMjMxLDE3NDYpIj48dXNlIHhsaW5rOmhyZWY9IiNyZWN0LTAiLz48L2c+CjxnIHRyYW5zZm9ybT0idHJhbnNsYXRlKDIzMjgsMTc0NikiPjx1c2UgeGxpbms6aHJlZj0iI2wtMCIvPjwvZz4KPGcgdHJhbnNmb3JtPSJ0cmFuc2xhdGUoMjUyMiwxNzQ2KSI+PHVzZSB4bGluazpocmVmPSIjcmVjdC0wIi8+PC9nPgo8ZyB0cmFuc2Zvcm09InRyYW5zbGF0ZSgyNjE5LDE3NDYpIj48dXNlIHhsaW5rOmhyZWY9IiNyZWN0LTAiLz48L2c+CjxnIHRyYW5zZm9ybT0idHJhbnNsYXRlKDI3MTYsMTc0NikiPjx1c2UgeGxpbms6aHJlZj0iI2xiLTAiLz48L2c+CjxnIHRyYW5zZm9ybT0idHJhbnNsYXRlKDI5MTAsMTc0NikiPjx1c2UgeGxpbms6aHJlZj0iI3QtMCIvPjwvZz4KPGcgdHJhbnNmb3JtPSJ0cmFuc2xhdGUoMzEwNCwxNzQ2KSI+PHVzZSB4bGluazpocmVmPSIjcnQtMCIvPjwvZz4KPGcgdHJhbnNmb3JtPSJ0cmFuc2xhdGUoMzIwMSwxNzQ2KSI+PHVzZSB4bGluazpocmVmPSIjbGItMCIvPjwvZz4KPGcgdHJhbnNmb3JtPSJ0cmFuc2xhdGUoMzQ5MiwxNzQ2KSI+PHVzZSB4bGluazpocmVmPSIjcmVjdC0wIi8+PC9nPgo8ZyB0cmFuc2Zvcm09InRyYW5zbGF0ZSgwLDE4NDMpIj48dXNlIHhsaW5rOmhyZWY9IiNlbXB0eS0wIi8+PC9nPgo8ZyB0cmFuc2Zvcm09InRyYW5zbGF0ZSgxOTQsMTg0MykiPjx1c2UgeGxpbms6aHJlZj0iI3QtMCIvPjwvZz4KPGcgdHJhbnNmb3JtPSJ0cmFuc2xhdGUoMjkxLDE4NDMpIj48dXNlIHhsaW5rOmhyZWY9IiNuX3JiLTAiLz48L2c+CjxnIHRyYW5zZm9ybT0idHJhbnNsYXRlKDM4OCwxODQzKSI+PHVzZSB4bGluazpocmVmPSIjYi0wIi8+PC9nPgo8ZyB0cmFuc2Zvcm09InRyYW5zbGF0ZSg2NzksMTg0MykiPjx1c2UgeGxpbms6aHJlZj0iI3ItMCIvPjwvZz4KPGcgdHJhbnNmb3JtPSJ0cmFuc2xhdGUoNzc2LDE4NDMpIj48dXNlIHhsaW5rOmhyZWY9IiNyZWN0LTAiLz48L2c+CjxnIHRyYW5zZm9ybT0idHJhbnNsYXRlKDg3MywxODQzKSI+PHVzZSB4bGluazpocmVmPSIjbHQtMCIvPjwvZz4KPGcgdHJhbnNmb3JtPSJ0cmFuc2xhdGUoMTU1MiwxODQzKSI+PHVzZSB4bGluazpocmVmPSIjcnQtMCIvPjwvZz4KPGcgdHJhbnNmb3JtPSJ0cmFuc2xhdGUoMTY0OSwxODQzKSI+PHVzZSB4bGluazpocmVmPSIjcmVjdC0wIi8+PC9nPgo8ZyB0cmFuc2Zvcm09InRyYW5zbGF0ZSgxNzQ2LDE4NDMpIj48dXNlIHhsaW5rOmhyZWY9IiNyZWN0LTAiLz48L2c+CjxnIHRyYW5zZm9ybT0idHJhbnNsYXRlKDE4NDMsMTg0MykiPjx1c2UgeGxpbms6aHJlZj0iI2wtMCIvPjwvZz4KPGcgdHJhbnNmb3JtPSJ0cmFuc2xhdGUoMjUyMiwxODQzKSI+PHVzZSB4bGluazpocmVmPSIjcmVjdC0wIi8+PC9nPgo8ZyB0cmFuc2Zvcm09InRyYW5zbGF0ZSgyNzE2LDE4NDMpIj48dXNlIHhsaW5rOmhyZWY9IiNyZWN0LTAiLz48L2c+CjxnIHRyYW5zZm9ybT0idHJhbnNsYXRlKDMyMDEsMTg0MykiPjx1c2UgeGxpbms6aHJlZj0iI3J0LTAiLz48L2c+CjxnIHRyYW5zZm9ybT0idHJhbnNsYXRlKDMyOTgsMTg0MykiPjx1c2UgeGxpbms6aHJlZj0iI2wtMCIvPjwvZz4KPGcgdHJhbnNmb3JtPSJ0cmFuc2xhdGUoMzM5NSwxODQzKSI+PHVzZSB4bGluazpocmVmPSIjbl9yYi0wIi8+PC9nPgo8ZyB0cmFuc2Zvcm09InRyYW5zbGF0ZSgzNDkyLDE4NDMpIj48dXNlIHhsaW5rOmhyZWY9IiNyZWN0LTAiLz48L2c+CjxnIHRyYW5zZm9ybT0idHJhbnNsYXRlKDM1ODksMTg0MykiPjx1c2UgeGxpbms6aHJlZj0iI2wtMCIvPjwvZz4KPGcgdHJhbnNmb3JtPSJ0cmFuc2xhdGUoMCwxOTQwKSI+PHVzZSB4bGluazpocmVmPSIjbl9yYi0wIi8+PC9nPgo8ZyB0cmFuc2Zvcm09InRyYW5zbGF0ZSg5NywxOTQwKSI+PHVzZSB4bGluazpocmVmPSIjYi0wIi8+PC9nPgo8ZyB0cmFuc2Zvcm09InRyYW5zbGF0ZSgxOTQsMTk0MCkiPjx1c2UgeGxpbms6aHJlZj0iI25fcmItMCIvPjwvZz4KPGcgdHJhbnNmb3JtPSJ0cmFuc2xhdGUoMjkxLDE5NDApIj48dXNlIHhsaW5rOmhyZWY9IiNyYi0wIi8+PC9nPgo8ZyB0cmFuc2Zvcm09InRyYW5zbGF0ZSgzODgsMTk0MCkiPjx1c2UgeGxpbms6aHJlZj0iI3JlY3QtMCIvPjwvZz4KPGcgdHJhbnNmb3JtPSJ0cmFuc2xhdGUoNDg1LDE5NDApIj48dXNlIHhsaW5rOmhyZWY9IiNyZWN0LTAiLz48L2c+CjxnIHRyYW5zZm9ybT0idHJhbnNsYXRlKDU4MiwxOTQwKSI+PHVzZSB4bGluazpocmVmPSIjbC0wIi8+PC9nPgo8ZyB0cmFuc2Zvcm09InRyYW5zbGF0ZSg3NzYsMTk0MCkiPjx1c2UgeGxpbms6aHJlZj0iI3QtMCIvPjwvZz4KPGcgdHJhbnNmb3JtPSJ0cmFuc2xhdGUoOTcwLDE5NDApIj48dXNlIHhsaW5rOmhyZWY9IiNyLTAiLz48L2c+CjxnIHRyYW5zZm9ybT0idHJhbnNsYXRlKDEwNjcsMTk0MCkiPjx1c2UgeGxpbms6aHJlZj0iI3JlY3QtMCIvPjwvZz4KPGcgdHJhbnNmb3JtPSJ0cmFuc2xhdGUoMTE2NCwxOTQwKSI+PHVzZSB4bGluazpocmVmPSIjcmVjdC0wIi8+PC9nPgo8ZyB0cmFuc2Zvcm09InRyYW5zbGF0ZSgxMjYxLDE5NDApIj48dXNlIHhsaW5rOmhyZWY9IiNyZWN0LTAiLz48L2c+CjxnIHRyYW5zZm9ybT0idHJhbnNsYXRlKDEzNTgsMTk0MCkiPjx1c2UgeGxpbms6aHJlZj0iI3JlY3QtMCIvPjwvZz4KPGcgdHJhbnNmb3JtPSJ0cmFuc2xhdGUoMTQ1NSwxOTQwKSI+PHVzZSB4bGluazpocmVmPSIjbC0wIi8+PC9nPgo8ZyB0cmFuc2Zvcm09InRyYW5zbGF0ZSgxNjQ5LDE5NDApIj48dXNlIHhsaW5rOmhyZWY9IiN0LTAiLz48L2c+CjxnIHRyYW5zZm9ybT0idHJhbnNsYXRlKDIxMzQsMTk0MCkiPjx1c2UgeGxpbms6aHJlZj0iI2ItMCIvPjwvZz4KPGcgdHJhbnNmb3JtPSJ0cmFuc2xhdGUoMjMyOCwxOTQwKSI+PHVzZSB4bGluazpocmVmPSIjZW1wdHktMCIvPjwvZz4KPGcgdHJhbnNmb3JtPSJ0cmFuc2xhdGUoMjUyMiwxOTQwKSI+PHVzZSB4bGluazpocmVmPSIjcnQtMCIvPjwvZz4KPGcgdHJhbnNmb3JtPSJ0cmFuc2xhdGUoMjYxOSwxOTQwKSI+PHVzZSB4bGluazpocmVmPSIjcmVjdC0wIi8+PC9nPgo8ZyB0cmFuc2Zvcm09InRyYW5zbGF0ZSgyNzE2LDE5NDApIj48dXNlIHhsaW5rOmhyZWY9IiNyZWN0LTAiLz48L2c+CjxnIHRyYW5zZm9ybT0idHJhbnNsYXRlKDI5MTAsMTk0MCkiPjx1c2UgeGxpbms6aHJlZj0iI2VtcHR5LTAiLz48L2c+CjxnIHRyYW5zZm9ybT0idHJhbnNsYXRlKDMwMDcsMTk0MCkiPjx1c2UgeGxpbms6aHJlZj0iI25fcmItMCIvPjwvZz4KPGcgdHJhbnNmb3JtPSJ0cmFuc2xhdGUoMzEwNCwxOTQwKSI+PHVzZSB4bGluazpocmVmPSIjYi0wIi8+PC9nPgo8ZyB0cmFuc2Zvcm09InRyYW5zbGF0ZSgzMjk4LDE5NDApIj48dXNlIHhsaW5rOmhyZWY9IiNuX3JiLTAiLz48L2c+CjxnIHRyYW5zZm9ybT0idHJhbnNsYXRlKDMzOTUsMTk0MCkiPjx1c2UgeGxpbms6aHJlZj0iI3JiLTAiLz48L2c+CjxnIHRyYW5zZm9ybT0idHJhbnNsYXRlKDM0OTIsMTk0MCkiPjx1c2UgeGxpbms6aHJlZj0iI3JlY3QtMCIvPjwvZz4KPGcgdHJhbnNmb3JtPSJ0cmFuc2xhdGUoMzY4NiwxOTQwKSI+PHVzZSB4bGluazpocmVmPSIjZW1wdHktMCIvPjwvZz4KPGcgdHJhbnNmb3JtPSJ0cmFuc2xhdGUoMzc4MywxOTQwKSI+PHVzZSB4bGluazpocmVmPSIjbl9yYi0wIi8+PC9nPgo8ZyB0cmFuc2Zvcm09InRyYW5zbGF0ZSgzODgwLDE5NDApIj48dXNlIHhsaW5rOmhyZWY9IiNiLTAiLz48L2c+CjxnIHRyYW5zZm9ybT0idHJhbnNsYXRlKDAsMjAzNykiPjx1c2UgeGxpbms6aHJlZj0iI3JiLTAiLz48L2c+CjxnIHRyYW5zZm9ybT0idHJhbnNsYXRlKDk3LDIwMzcpIj48dXNlIHhsaW5rOmhyZWY9IiNyZWN0LTAiLz48L2c+CjxnIHRyYW5zZm9ybT0idHJhbnNsYXRlKDE5NCwyMDM3KSI+PHVzZSB4bGluazpocmVmPSIjcmVjdC0wIi8+PC9nPgo8ZyB0cmFuc2Zvcm09InRyYW5zbGF0ZSgyOTEsMjAzNykiPjx1c2UgeGxpbms6aHJlZj0iI3JlY3QtMCIvPjwvZz4KPGcgdHJhbnNmb3JtPSJ0cmFuc2xhdGUoMzg4LDIwMzcpIj48dXNlIHhsaW5rOmhyZWY9IiNyZWN0LTAiLz48L2c+CjxnIHRyYW5zZm9ybT0idHJhbnNsYXRlKDQ4NSwyMDM3KSI+PHVzZSB4bGluazpocmVmPSIjbHQtMCIvPjwvZz4KPGcgdHJhbnNmb3JtPSJ0cmFuc2xhdGUoMTA2NywyMDM3KSI+PHVzZSB4bGluazpocmVmPSIjcmVjdC0wIi8+PC9nPgo8ZyB0cmFuc2Zvcm09InRyYW5zbGF0ZSgxMTY0LDIwMzcpIj48dXNlIHhsaW5rOmhyZWY9IiNyZWN0LTAiLz48L2c+CjxnIHRyYW5zZm9ybT0idHJhbnNsYXRlKDEyNjEsMjAzNykiPjx1c2UgeGxpbms6aHJlZj0iI2x0LTAiLz48L2c+CjxnIHRyYW5zZm9ybT0idHJhbnNsYXRlKDE1NTIsMjAzNykiPjx1c2UgeGxpbms6aHJlZj0iI2ItMCIvPjwvZz4KPGcgdHJhbnNmb3JtPSJ0cmFuc2xhdGUoMTk0MCwyMDM3KSI+PHVzZSB4bGluazpocmVmPSIjZW1wdHktMCIvPjwvZz4KPGcgdHJhbnNmb3JtPSJ0cmFuc2xhdGUoMjEzNCwyMDM3KSI+PHVzZSB4bGluazpocmVmPSIjdC0wIi8+PC9nPgo8ZyB0cmFuc2Zvcm09InRyYW5zbGF0ZSgyMzI4LDIwMzcpIj48dXNlIHhsaW5rOmhyZWY9IiNuX3JiLTAiLz48L2c+CjxnIHRyYW5zZm9ybT0idHJhbnNsYXRlKDI0MjUsMjAzNykiPjx1c2UgeGxpbms6aHJlZj0iI2ItMCIvPjwvZz4KPGcgdHJhbnNmb3JtPSJ0cmFuc2xhdGUoMjcxNiwyMDM3KSI+PHVzZSB4bGluazpocmVmPSIjcmVjdC0wIi8+PC9nPgo8ZyB0cmFuc2Zvcm09InRyYW5zbGF0ZSgyODEzLDIwMzcpIj48dXNlIHhsaW5rOmhyZWY9IiNsLTAiLz48L2c+CjxnIHRyYW5zZm9ybT0idHJhbnNsYXRlKDMwMDcsMjAzNykiPjx1c2UgeGxpbms6aHJlZj0iI3ItMCIvPjwvZz4KPGcgdHJhbnNmb3JtPSJ0cmFuc2xhdGUoMzEwNCwyMDM3KSI+PHVzZSB4bGluazpocmVmPSIjcmVjdC0wIi8+PC9nPgo8ZyB0cmFuc2Zvcm09InRyYW5zbGF0ZSgzMjAxLDIwMzcpIj48dXNlIHhsaW5rOmhyZWY9IiNyZWN0LTAiLz48L2c+CjxnIHRyYW5zZm9ybT0idHJhbnNsYXRlKDMyOTgsMjAzNykiPjx1c2UgeGxpbms6aHJlZj0iI3JlY3QtMCIvPjwvZz4KPGcgdHJhbnNmb3JtPSJ0cmFuc2xhdGUoMzM5NSwyMDM3KSI+PHVzZSB4bGluazpocmVmPSIjcmVjdC0wIi8+PC9nPgo8ZyB0cmFuc2Zvcm09InRyYW5zbGF0ZSgzNDkyLDIwMzcpIj48dXNlIHhsaW5rOmhyZWY9IiNsdC0wIi8+PC9nPgo8ZyB0cmFuc2Zvcm09InRyYW5zbGF0ZSgzNzgzLDIwMzcpIj48dXNlIHhsaW5rOmhyZWY9IiNyLTAiLz48L2c+CjxnIHRyYW5zZm9ybT0idHJhbnNsYXRlKDM4ODAsMjAzNykiPjx1c2UgeGxpbms6aHJlZj0iI2x0LTAiLz48L2c+CjxnIHRyYW5zZm9ybT0idHJhbnNsYXRlKDAsMjEzNCkiPjx1c2UgeGxpbms6aHJlZj0iI3JlY3QtMCIvPjwvZz4KPGcgdHJhbnNmb3JtPSJ0cmFuc2xhdGUoOTcsMjEzNCkiPjx1c2UgeGxpbms6aHJlZj0iI3JlY3QtMCIvPjwvZz4KPGcgdHJhbnNmb3JtPSJ0cmFuc2xhdGUoMjkxLDIxMzQpIj48dXNlIHhsaW5rOmhyZWY9IiNyZWN0LTAiLz48L2c+CjxnIHRyYW5zZm9ybT0idHJhbnNsYXRlKDM4OCwyMTM0KSI+PHVzZSB4bGluazpocmVmPSIjcmVjdC0wIi8+PC9nPgo8ZyB0cmFuc2Zvcm09InRyYW5zbGF0ZSg1ODIsMjEzNCkiPjx1c2UgeGxpbms6aHJlZj0iI2VtcHR5LTAiLz48L2c+CjxnIHRyYW5zZm9ybT0idHJhbnNsYXRlKDk3MCwyMTM0KSI+PHVzZSB4bGluazpocmVmPSIjci0wIi8+PC9nPgo8ZyB0cmFuc2Zvcm09InRyYW5zbGF0ZSgxMDY3LDIxMzQpIj48dXNlIHhsaW5rOmhyZWY9IiNyZWN0LTAiLz48L2c+CjxnIHRyYW5zZm9ybT0idHJhbnNsYXRlKDExNjQsMjEzNCkiPjx1c2UgeGxpbms6aHJlZj0iI3JlY3QtMCIvPjwvZz4KPGcgdHJhbnNmb3JtPSJ0cmFuc2xhdGUoMTI2MSwyMTM0KSI+PHVzZSB4bGluazpocmVmPSIjbl9yYi0wIi8+PC9nPgo8ZyB0cmFuc2Zvcm09InRyYW5zbGF0ZSgxMzU4LDIxMzQpIj48dXNlIHhsaW5rOmhyZWY9IiNiLTAiLz48L2c+CjxnIHRyYW5zZm9ybT0idHJhbnNsYXRlKDE1NTIsMjEzNCkiPjx1c2UgeGxpbms6aHJlZj0iI3JlY3QtMCIvPjwvZz4KPGcgdHJhbnNmb3JtPSJ0cmFuc2xhdGUoMTc0NiwyMTM0KSI+PHVzZSB4bGluazpocmVmPSIjbl9yYi0wIi8+PC9nPgo8ZyB0cmFuc2Zvcm09InRyYW5zbGF0ZSgxODQzLDIxMzQpIj48dXNlIHhsaW5rOmhyZWY9IiNiLTAiLz48L2c+CjxnIHRyYW5zZm9ybT0idHJhbnNsYXRlKDIwMzcsMjEzNCkiPjx1c2UgeGxpbms6aHJlZj0iI2ItMCIvPjwvZz4KPGcgdHJhbnNmb3JtPSJ0cmFuc2xhdGUoMjMyOCwyMTM0KSI+PHVzZSB4bGluazpocmVmPSIjci0wIi8+PC9nPgo8ZyB0cmFuc2Zvcm09InRyYW5zbGF0ZSgyNDI1LDIxMzQpIj48dXNlIHhsaW5rOmhyZWY9IiNyZWN0LTAiLz48L2c+CjxnIHRyYW5zZm9ybT0idHJhbnNsYXRlKDI1MjIsMjEzNCkiPjx1c2UgeGxpbms6aHJlZj0iI3JlY3QtMCIvPjwvZz4KPGcgdHJhbnNmb3JtPSJ0cmFuc2xhdGUoMjYxOSwyMTM0KSI+PHVzZSB4bGluazpocmVmPSIjcmVjdC0wIi8+PC9nPgo8ZyB0cmFuc2Zvcm09InRyYW5zbGF0ZSgyNzE2LDIxMzQpIj48dXNlIHhsaW5rOmhyZWY9IiNyZWN0LTAiLz48L2c+CjxnIHRyYW5zZm9ybT0idHJhbnNsYXRlKDMyOTgsMjEzNCkiPjx1c2UgeGxpbms6aHJlZj0iI3JlY3QtMCIvPjwvZz4KPGcgdHJhbnNmb3JtPSJ0cmFuc2xhdGUoMzM5NSwyMTM0KSI+PHVzZSB4bGluazpocmVmPSIjbHQtMCIvPjwvZz4KPGcgdHJhbnNmb3JtPSJ0cmFuc2xhdGUoMzQ5MiwyMTM0KSI+PHVzZSB4bGluazpocmVmPSIjbl9yYi0wIi8+PC9nPgo8ZyB0cmFuc2Zvcm09InRyYW5zbGF0ZSgzNTg5LDIxMzQpIj48dXNlIHhsaW5rOmhyZWY9IiNiLTAiLz48L2c+CjxnIHRyYW5zZm9ybT0idHJhbnNsYXRlKDAsMjIzMSkiPjx1c2UgeGxpbms6aHJlZj0iI3J0LTAiLz48L2c+CjxnIHRyYW5zZm9ybT0idHJhbnNsYXRlKDk3LDIyMzEpIj48dXNlIHhsaW5rOmhyZWY9IiNyZWN0LTAiLz48L2c+CjxnIHRyYW5zZm9ybT0idHJhbnNsYXRlKDE5NCwyMjMxKSI+PHVzZSB4bGluazpocmVmPSIjcmVjdC0wIi8+PC9nPgo8ZyB0cmFuc2Zvcm09InRyYW5zbGF0ZSgyOTEsMjIzMSkiPjx1c2UgeGxpbms6aHJlZj0iI3JlY3QtMCIvPjwvZz4KPGcgdHJhbnNmb3JtPSJ0cmFuc2xhdGUoMzg4LDIyMzEpIj48dXNlIHhsaW5rOmhyZWY9IiNsdC0wIi8+PC9nPgo8ZyB0cmFuc2Zvcm09InRyYW5zbGF0ZSg2NzksMjIzMSkiPjx1c2UgeGxpbms6aHJlZj0iI2VtcHR5LTAiLz48L2c+CjxnIHRyYW5zZm9ybT0idHJhbnNsYXRlKDg3MywyMjMxKSI+PHVzZSB4bGluazpocmVmPSIjZW1wdHktMCIvPjwvZz4KPGcgdHJhbnNmb3JtPSJ0cmFuc2xhdGUoMTA2NywyMjMxKSI+PHVzZSB4bGluazpocmVmPSIjcnQtMCIvPjwvZz4KPGcgdHJhbnNmb3JtPSJ0cmFuc2xhdGUoMTE2NCwyMjMxKSI+PHVzZSB4bGluazpocmVmPSIjcmVjdC0wIi8+PC9nPgo8ZyB0cmFuc2Zvcm09InRyYW5zbGF0ZSgxMjYxLDIyMzEpIj48dXNlIHhsaW5rOmhyZWY9IiNyZWN0LTAiLz48L2c+CjxnIHRyYW5zZm9ybT0idHJhbnNsYXRlKDEzNTgsMjIzMSkiPjx1c2UgeGxpbms6aHJlZj0iI2x0LTAiLz48L2c+CjxnIHRyYW5zZm9ybT0idHJhbnNsYXRlKDE0NTUsMjIzMSkiPjx1c2UgeGxpbms6aHJlZj0iI25fcmItMCIvPjwvZz4KPGcgdHJhbnNmb3JtPSJ0cmFuc2xhdGUoMTU1MiwyMjMxKSI+PHVzZSB4bGluazpocmVmPSIjcmVjdC0wIi8+PC9nPgo8ZyB0cmFuc2Zvcm09InRyYW5zbGF0ZSgxNjQ5LDIyMzEpIj48dXNlIHhsaW5rOmhyZWY9IiNyZWN0LTAiLz48L2c+CjxnIHRyYW5zZm9ybT0idHJhbnNsYXRlKDE3NDYsMjIzMSkiPjx1c2UgeGxpbms6aHJlZj0iI3JlY3QtMCIvPjwvZz4KPGcgdHJhbnNmb3JtPSJ0cmFuc2xhdGUoMTg0MywyMjMxKSI+PHVzZSB4bGluazpocmVmPSIjbHQtMCIvPjwvZz4KPGcgdHJhbnNmb3JtPSJ0cmFuc2xhdGUoMjAzNywyMjMxKSI+PHVzZSB4bGluazpocmVmPSIjcmVjdC0wIi8+PC9nPgo8ZyB0cmFuc2Zvcm09InRyYW5zbGF0ZSgyMTM0LDIyMzEpIj48dXNlIHhsaW5rOmhyZWY9IiNyZWN0LTAiLz48L2c+CjxnIHRyYW5zZm9ybT0idHJhbnNsYXRlKDIyMzEsMjIzMSkiPjx1c2UgeGxpbms6aHJlZj0iI2wtMCIvPjwvZz4KPGcgdHJhbnNmb3JtPSJ0cmFuc2xhdGUoMjcxNiwyMjMxKSI+PHVzZSB4bGluazpocmVmPSIjdC0wIi8+PC9nPgo8ZyB0cmFuc2Zvcm09InRyYW5zbGF0ZSgzMDA3LDIyMzEpIj48dXNlIHhsaW5rOmhyZWY9IiNyYi0wIi8+PC9nPgo8ZyB0cmFuc2Zvcm09InRyYW5zbGF0ZSgzMTA0LDIyMzEpIj48dXNlIHhsaW5rOmhyZWY9IiNsLTAiLz48L2c+CjxnIHRyYW5zZm9ybT0idHJhbnNsYXRlKDMyOTgsMjIzMSkiPjx1c2UgeGxpbms6aHJlZj0iI3QtMCIvPjwvZz4KPGcgdHJhbnNmb3JtPSJ0cmFuc2xhdGUoMzQ5MiwyMjMxKSI+PHVzZSB4bGluazpocmVmPSIjci0wIi8+PC9nPgo8ZyB0cmFuc2Zvcm09InRyYW5zbGF0ZSgzNTg5LDIyMzEpIj48dXNlIHhsaW5rOmhyZWY9IiNsdC0wIi8+PC9nPgo8ZyB0cmFuc2Zvcm09InRyYW5zbGF0ZSgzNzgzLDIyMzEpIj48dXNlIHhsaW5rOmhyZWY9IiNlbXB0eS0wIi8+PC9nPgo8ZyB0cmFuc2Zvcm09InRyYW5zbGF0ZSg1ODIsMjMyOCkiPjx1c2UgeGxpbms6aHJlZj0iI2VtcHR5LTAiLz48L2c+CjxnIHRyYW5zZm9ybT0idHJhbnNsYXRlKDk3MCwyMzI4KSI+PHVzZSB4bGluazpocmVmPSIjZW1wdHktMCIvPjwvZz4KPGcgdHJhbnNmb3JtPSJ0cmFuc2xhdGUoMTE2NCwyMzI4KSI+PHVzZSB4bGluazpocmVmPSIjdC0wIi8+PC9nPgo8ZyB0cmFuc2Zvcm09InRyYW5zbGF0ZSgxNDU1LDIzMjgpIj48dXNlIHhsaW5rOmhyZWY9IiNyLTAiLz48L2c+CjxnIHRyYW5zZm9ybT0idHJhbnNsYXRlKDE1NTIsMjMyOCkiPjx1c2UgeGxpbms6aHJlZj0iI2x0LTAiLz48L2c+CjxnIHRyYW5zZm9ybT0idHJhbnNsYXRlKDIwMzcsMjMyOCkiPjx1c2UgeGxpbms6aHJlZj0iI3JlY3QtMCIvPjwvZz4KPGcgdHJhbnNmb3JtPSJ0cmFuc2xhdGUoMjQyNSwyMzI4KSI+PHVzZSB4bGluazpocmVmPSIjbl9yYi0wIi8+PC9nPgo8ZyB0cmFuc2Zvcm09InRyYW5zbGF0ZSgyNTIyLDIzMjgpIj48dXNlIHhsaW5rOmhyZWY9IiNiLTAiLz48L2c+CjxnIHRyYW5zZm9ybT0idHJhbnNsYXRlKDI3MTYsMjMyOCkiPjx1c2UgeGxpbms6aHJlZj0iI25fcmItMCIvPjwvZz4KPGcgdHJhbnNmb3JtPSJ0cmFuc2xhdGUoMjgxMywyMzI4KSI+PHVzZSB4bGluazpocmVmPSIjYi0wIi8+PC9nPgo8ZyB0cmFuc2Zvcm09InRyYW5zbGF0ZSgyOTEwLDIzMjgpIj48dXNlIHhsaW5rOmhyZWY9IiNuX3JiLTAiLz48L2c+CjxnIHRyYW5zZm9ybT0idHJhbnNsYXRlKDMwMDcsMjMyOCkiPjx1c2UgeGxpbms6aHJlZj0iI3JlY3QtMCIvPjwvZz4KPGcgdHJhbnNmb3JtPSJ0cmFuc2xhdGUoMzY4NiwyMzI4KSI+PHVzZSB4bGluazpocmVmPSIjZW1wdHktMCIvPjwvZz4KPGcgdHJhbnNmb3JtPSJ0cmFuc2xhdGUoMTk0LDI0MjUpIj48dXNlIHhsaW5rOmhyZWY9IiNiLTAiLz48L2c+CjxnIHRyYW5zZm9ybT0idHJhbnNsYXRlKDM4OCwyNDI1KSI+PHVzZSB4bGluazpocmVmPSIjci0wIi8+PC9nPgo8ZyB0cmFuc2Zvcm09InRyYW5zbGF0ZSg0ODUsMjQyNSkiPjx1c2UgeGxpbms6aHJlZj0iI2wtMCIvPjwvZz4KPGcgdHJhbnNmb3JtPSJ0cmFuc2xhdGUoNTgyLDI0MjUpIj48dXNlIHhsaW5rOmhyZWY9IiNuX3JiLTAiLz48L2c+CjxnIHRyYW5zZm9ybT0idHJhbnNsYXRlKDY3OSwyNDI1KSI+PHVzZSB4bGluazpocmVmPSIjcmItMCIvPjwvZz4KPGcgdHJhbnNmb3JtPSJ0cmFuc2xhdGUoNzc2LDI0MjUpIj48dXNlIHhsaW5rOmhyZWY9IiNyZWN0LTAiLz48L2c+CjxnIHRyYW5zZm9ybT0idHJhbnNsYXRlKDg3MywyNDI1KSI+PHVzZSB4bGluazpocmVmPSIjbGItMCIvPjwvZz4KPGcgdHJhbnNmb3JtPSJ0cmFuc2xhdGUoMTU1MiwyNDI1KSI+PHVzZSB4bGluazpocmVmPSIjbl9yYi0wIi8+PC9nPgo8ZyB0cmFuc2Zvcm09InRyYW5zbGF0ZSgxNjQ5LDI0MjUpIj48dXNlIHhsaW5rOmhyZWY9IiNiLTAiLz48L2c+CjxnIHRyYW5zZm9ybT0idHJhbnNsYXRlKDIwMzcsMjQyNSkiPjx1c2UgeGxpbms6aHJlZj0iI3QtMCIvPjwvZz4KPGcgdHJhbnNmb3JtPSJ0cmFuc2xhdGUoMjIzMSwyNDI1KSI+PHVzZSB4bGluazpocmVmPSIjbl9yYi0wIi8+PC9nPgo8ZyB0cmFuc2Zvcm09InRyYW5zbGF0ZSgyMzI4LDI0MjUpIj48dXNlIHhsaW5rOmhyZWY9IiNyYi0wIi8+PC9nPgo8ZyB0cmFuc2Zvcm09InRyYW5zbGF0ZSgyNDI1LDI0MjUpIj48dXNlIHhsaW5rOmhyZWY9IiNyZWN0LTAiLz48L2c+CjxnIHRyYW5zZm9ybT0idHJhbnNsYXRlKDI1MjIsMjQyNSkiPjx1c2UgeGxpbms6aHJlZj0iI3JlY3QtMCIvPjwvZz4KPGcgdHJhbnNmb3JtPSJ0cmFuc2xhdGUoMjcxNiwyNDI1KSI+PHVzZSB4bGluazpocmVmPSIjci0wIi8+PC9nPgo8ZyB0cmFuc2Zvcm09InRyYW5zbGF0ZSgyODEzLDI0MjUpIj48dXNlIHhsaW5rOmhyZWY9IiNyZWN0LTAiLz48L2c+CjxnIHRyYW5zZm9ybT0idHJhbnNsYXRlKDI5MTAsMjQyNSkiPjx1c2UgeGxpbms6aHJlZj0iI3JlY3QtMCIvPjwvZz4KPGcgdHJhbnNmb3JtPSJ0cmFuc2xhdGUoMzAwNywyNDI1KSI+PHVzZSB4bGluazpocmVmPSIjbHQtMCIvPjwvZz4KPGcgdHJhbnNmb3JtPSJ0cmFuc2xhdGUoMzIwMSwyNDI1KSI+PHVzZSB4bGluazpocmVmPSIjbl9yYi0wIi8+PC9nPgo8ZyB0cmFuc2Zvcm09InRyYW5zbGF0ZSgzMjk4LDI0MjUpIj48dXNlIHhsaW5rOmhyZWY9IiNiLTAiLz48L2c+CjxnIHRyYW5zZm9ybT0idHJhbnNsYXRlKDM0OTIsMjQyNSkiPjx1c2UgeGxpbms6aHJlZj0iI3ItMCIvPjwvZz4KPGcgdHJhbnNmb3JtPSJ0cmFuc2xhdGUoMzU4OSwyNDI1KSI+PHVzZSB4bGluazpocmVmPSIjbC0wIi8+PC9nPgo8ZyB0cmFuc2Zvcm09InRyYW5zbGF0ZSgzNzgzLDI0MjUpIj48dXNlIHhsaW5rOmhyZWY9IiNlbXB0eS0wIi8+PC9nPgo8ZyB0cmFuc2Zvcm09InRyYW5zbGF0ZSgxOTQsMjUyMikiPjx1c2UgeGxpbms6aHJlZj0iI3QtMCIvPjwvZz4KPGcgdHJhbnNmb3JtPSJ0cmFuc2xhdGUoNTgyLDI1MjIpIj48dXNlIHhsaW5rOmhyZWY9IiNyLTAiLz48L2c+CjxnIHRyYW5zZm9ybT0idHJhbnNsYXRlKDY3OSwyNTIyKSI+PHVzZSB4bGluazpocmVmPSIjbHQtMCIvPjwvZz4KPGcgdHJhbnNmb3JtPSJ0cmFuc2xhdGUoODczLDI1MjIpIj48dXNlIHhsaW5rOmhyZWY9IiNydC0wIi8+PC9nPgo8ZyB0cmFuc2Zvcm09InRyYW5zbGF0ZSg5NzAsMjUyMikiPjx1c2UgeGxpbms6aHJlZj0iI3JlY3QtMCIvPjwvZz4KPGcgdHJhbnNmb3JtPSJ0cmFuc2xhdGUoMTA2NywyNTIyKSI+PHVzZSB4bGluazpocmVmPSIjcmVjdC0wIi8+PC9nPgo8ZyB0cmFuc2Zvcm09InRyYW5zbGF0ZSgxMTY0LDI1MjIpIj48dXNlIHhsaW5rOmhyZWY9IiNsYi0wIi8+PC9nPgo8ZyB0cmFuc2Zvcm09InRyYW5zbGF0ZSgxMzU4LDI1MjIpIj48dXNlIHhsaW5rOmhyZWY9IiNlbXB0eS0wIi8+PC9nPgo8ZyB0cmFuc2Zvcm09InRyYW5zbGF0ZSgxNTUyLDI1MjIpIj48dXNlIHhsaW5rOmhyZWY9IiNyLTAiLz48L2c+CjxnIHRyYW5zZm9ybT0idHJhbnNsYXRlKDE2NDksMjUyMikiPjx1c2UgeGxpbms6aHJlZj0iI3JlY3QtMCIvPjwvZz4KPGcgdHJhbnNmb3JtPSJ0cmFuc2xhdGUoMTc0NiwyNTIyKSI+PHVzZSB4bGluazpocmVmPSIjcmVjdC0wIi8+PC9nPgo8ZyB0cmFuc2Zvcm09InRyYW5zbGF0ZSgxODQzLDI1MjIpIj48dXNlIHhsaW5rOmhyZWY9IiNyZWN0LTAiLz48L2c+CjxnIHRyYW5zZm9ybT0idHJhbnNsYXRlKDE5NDAsMjUyMikiPjx1c2UgeGxpbms6aHJlZj0iI2xiLTAiLz48L2c+CjxnIHRyYW5zZm9ybT0idHJhbnNsYXRlKDIxMzQsMjUyMikiPjx1c2UgeGxpbms6aHJlZj0iI3ItMCIvPjwvZz4KPGcgdHJhbnNmb3JtPSJ0cmFuc2xhdGUoMjIzMSwyNTIyKSI+PHVzZSB4bGluazpocmVmPSIjcmVjdC0wIi8+PC9nPgo8ZyB0cmFuc2Zvcm09InRyYW5zbGF0ZSgyMzI4LDI1MjIpIj48dXNlIHhsaW5rOmhyZWY9IiNyZWN0LTAiLz48L2c+CjxnIHRyYW5zZm9ybT0idHJhbnNsYXRlKDI0MjUsMjUyMikiPjx1c2UgeGxpbms6aHJlZj0iI3JlY3QtMCIvPjwvZz4KPGcgdHJhbnNmb3JtPSJ0cmFuc2xhdGUoMjUyMiwyNTIyKSI+PHVzZSB4bGluazpocmVmPSIjcmVjdC0wIi8+PC9nPgo8ZyB0cmFuc2Zvcm09InRyYW5zbGF0ZSgyNjE5LDI1MjIpIj48dXNlIHhsaW5rOmhyZWY9IiNsLTAiLz48L2c+CjxnIHRyYW5zZm9ybT0idHJhbnNsYXRlKDI4MTMsMjUyMikiPjx1c2UgeGxpbms6aHJlZj0iI3QtMCIvPjwvZz4KPGcgdHJhbnNmb3JtPSJ0cmFuc2xhdGUoMzAwNywyNTIyKSI+PHVzZSB4bGluazpocmVmPSIjbl9yYi0wIi8+PC9nPgo8ZyB0cmFuc2Zvcm09InRyYW5zbGF0ZSgzMTA0LDI1MjIpIj48dXNlIHhsaW5rOmhyZWY9IiNyYi0wIi8+PC9nPgo8ZyB0cmFuc2Zvcm09InRyYW5zbGF0ZSgzMjAxLDI1MjIpIj48dXNlIHhsaW5rOmhyZWY9IiNyZWN0LTAiLz48L2c+CjxnIHRyYW5zZm9ybT0idHJhbnNsYXRlKDMyOTgsMjUyMikiPjx1c2UgeGxpbms6aHJlZj0iI2x0LTAiLz48L2c+CjxnIHRyYW5zZm9ybT0idHJhbnNsYXRlKDI5MSwyNjE5KSI+PHVzZSB4bGluazpocmVmPSIjZW1wdHktMCIvPjwvZz4KPGcgdHJhbnNmb3JtPSJ0cmFuc2xhdGUoNzc2LDI2MTkpIj48dXNlIHhsaW5rOmhyZWY9IiNlbXB0eS0wIi8+PC9nPgo8ZyB0cmFuc2Zvcm09InRyYW5zbGF0ZSg5NzAsMjYxOSkiPjx1c2UgeGxpbms6aHJlZj0iI3J0LTAiLz48L2c+CjxnIHRyYW5zZm9ybT0idHJhbnNsYXRlKDEwNjcsMjYxOSkiPjx1c2UgeGxpbms6aHJlZj0iI3JlY3QtMCIvPjwvZz4KPGcgdHJhbnNmb3JtPSJ0cmFuc2xhdGUoMTE2NCwyNjE5KSI+PHVzZSB4bGluazpocmVmPSIjcmVjdC0wIi8+PC9nPgo8ZyB0cmFuc2Zvcm09InRyYW5zbGF0ZSgxMjYxLDI2MTkpIj48dXNlIHhsaW5rOmhyZWY9IiNsYi0wIi8+PC9nPgo8ZyB0cmFuc2Zvcm09InRyYW5zbGF0ZSgxNjQ5LDI2MTkpIj48dXNlIHhsaW5rOmhyZWY9IiN0LTAiLz48L2c+CjxnIHRyYW5zZm9ybT0idHJhbnNsYXRlKDE4NDMsMjYxOSkiPjx1c2UgeGxpbms6aHJlZj0iI3JlY3QtMCIvPjwvZz4KPGcgdHJhbnNmb3JtPSJ0cmFuc2xhdGUoMTk0MCwyNjE5KSI+PHVzZSB4bGluazpocmVmPSIjcmVjdC0wIi8+PC9nPgo8ZyB0cmFuc2Zvcm09InRyYW5zbGF0ZSgyMjMxLDI2MTkpIj48dXNlIHhsaW5rOmhyZWY9IiNyZWN0LTAiLz48L2c+CjxnIHRyYW5zZm9ybT0idHJhbnNsYXRlKDIzMjgsMjYxOSkiPjx1c2UgeGxpbms6aHJlZj0iI3JlY3QtMCIvPjwvZz4KPGcgdHJhbnNmb3JtPSJ0cmFuc2xhdGUoMjQyNSwyNjE5KSI+PHVzZSB4bGluazpocmVmPSIjcmVjdC0wIi8+PC9nPgo8ZyB0cmFuc2Zvcm09InRyYW5zbGF0ZSgyNTIyLDI2MTkpIj48dXNlIHhsaW5rOmhyZWY9IiNyZWN0LTAiLz48L2c+CjxnIHRyYW5zZm9ybT0idHJhbnNsYXRlKDI3MTYsMjYxOSkiPjx1c2UgeGxpbms6aHJlZj0iI2ItMCIvPjwvZz4KPGcgdHJhbnNmb3JtPSJ0cmFuc2xhdGUoMzAwNywyNjE5KSI+PHVzZSB4bGluazpocmVmPSIjcmItMCIvPjwvZz4KPGcgdHJhbnNmb3JtPSJ0cmFuc2xhdGUoMzEwNCwyNjE5KSI+PHVzZSB4bGluazpocmVmPSIjcmVjdC0wIi8+PC9nPgo8ZyB0cmFuc2Zvcm09InRyYW5zbGF0ZSgzMjAxLDI2MTkpIj48dXNlIHhsaW5rOmhyZWY9IiNsdC0wIi8+PC9nPgo8ZyB0cmFuc2Zvcm09InRyYW5zbGF0ZSgzMzk1LDI2MTkpIj48dXNlIHhsaW5rOmhyZWY9IiNyYi0wIi8+PC9nPgo8ZyB0cmFuc2Zvcm09InRyYW5zbGF0ZSgzNDkyLDI2MTkpIj48dXNlIHhsaW5rOmhyZWY9IiNyZWN0LTAiLz48L2c+CjxnIHRyYW5zZm9ybT0idHJhbnNsYXRlKDM1ODksMjYxOSkiPjx1c2UgeGxpbms6aHJlZj0iI2xiLTAiLz48L2c+CjxnIHRyYW5zZm9ybT0idHJhbnNsYXRlKDAsMjcxNikiPjx1c2UgeGxpbms6aHJlZj0iI3JiLTAiLz48L2c+CjxnIHRyYW5zZm9ybT0idHJhbnNsYXRlKDk3LDI3MTYpIj48dXNlIHhsaW5rOmhyZWY9IiNsYi0wIi8+PC9nPgo8ZyB0cmFuc2Zvcm09InRyYW5zbGF0ZSgzODgsMjcxNikiPjx1c2UgeGxpbms6aHJlZj0iI3ItMCIvPjwvZz4KPGcgdHJhbnNmb3JtPSJ0cmFuc2xhdGUoNDg1LDI3MTYpIj48dXNlIHhsaW5rOmhyZWY9IiNyZWN0LTAiLz48L2c+CjxnIHRyYW5zZm9ybT0idHJhbnNsYXRlKDU4MiwyNzE2KSI+PHVzZSB4bGluazpocmVmPSIjcmVjdC0wIi8+PC9nPgo8ZyB0cmFuc2Zvcm09InRyYW5zbGF0ZSg2NzksMjcxNikiPjx1c2UgeGxpbms6aHJlZj0iI2xiLTAiLz48L2c+CjxnIHRyYW5zZm9ybT0idHJhbnNsYXRlKDEwNjcsMjcxNikiPjx1c2UgeGxpbms6aHJlZj0iI3J0LTAiLz48L2c+CjxnIHRyYW5zZm9ybT0idHJhbnNsYXRlKDExNjQsMjcxNikiPjx1c2UgeGxpbms6aHJlZj0iI3JlY3QtMCIvPjwvZz4KPGcgdHJhbnNmb3JtPSJ0cmFuc2xhdGUoMTI2MSwyNzE2KSI+PHVzZSB4bGluazpocmVmPSIjcmVjdC0wIi8+PC9nPgo8ZyB0cmFuc2Zvcm09InRyYW5zbGF0ZSgxNDU1LDI3MTYpIj48dXNlIHhsaW5rOmhyZWY9IiNlbXB0eS0wIi8+PC9nPgo8ZyB0cmFuc2Zvcm09InRyYW5zbGF0ZSgxNzQ2LDI3MTYpIj48dXNlIHhsaW5rOmhyZWY9IiNyYi0wIi8+PC9nPgo8ZyB0cmFuc2Zvcm09InRyYW5zbGF0ZSgxODQzLDI3MTYpIj48dXNlIHhsaW5rOmhyZWY9IiNyZWN0LTAiLz48L2c+CjxnIHRyYW5zZm9ybT0idHJhbnNsYXRlKDE5NDAsMjcxNikiPjx1c2UgeGxpbms6aHJlZj0iI3JlY3QtMCIvPjwvZz4KPGcgdHJhbnNmb3JtPSJ0cmFuc2xhdGUoMjEzNCwyNzE2KSI+PHVzZSB4bGluazpocmVmPSIjci0wIi8+PC9nPgo8ZyB0cmFuc2Zvcm09InRyYW5zbGF0ZSgyMjMxLDI3MTYpIj48dXNlIHhsaW5rOmhyZWY9IiNyZWN0LTAiLz48L2c+CjxnIHRyYW5zZm9ybT0idHJhbnNsYXRlKDIzMjgsMjcxNikiPjx1c2UgeGxpbms6aHJlZj0iI2x0LTAiLz48L2c+CjxnIHRyYW5zZm9ybT0idHJhbnNsYXRlKDI1MjIsMjcxNikiPjx1c2UgeGxpbms6aHJlZj0iI3QtMCIvPjwvZz4KPGcgdHJhbnNmb3JtPSJ0cmFuc2xhdGUoMjcxNiwyNzE2KSI+PHVzZSB4bGluazpocmVmPSIjcnQtMCIvPjwvZz4KPGcgdHJhbnNmb3JtPSJ0cmFuc2xhdGUoMjgxMywyNzE2KSI+PHVzZSB4bGluazpocmVmPSIjbC0wIi8+PC9nPgo8ZyB0cmFuc2Zvcm09InRyYW5zbGF0ZSgyOTEwLDI3MTYpIj48dXNlIHhsaW5rOmhyZWY9IiNuX3JiLTAiLz48L2c+CjxnIHRyYW5zZm9ybT0idHJhbnNsYXRlKDMwMDcsMjcxNikiPjx1c2UgeGxpbms6aHJlZj0iI3JlY3QtMCIvPjwvZz4KPGcgdHJhbnNmb3JtPSJ0cmFuc2xhdGUoMzI5OCwyNzE2KSI+PHVzZSB4bGluazpocmVmPSIjbl9yYi0wIi8+PC9nPgo8ZyB0cmFuc2Zvcm09InRyYW5zbGF0ZSgzMzk1LDI3MTYpIj48dXNlIHhsaW5rOmhyZWY9IiNyZWN0LTAiLz48L2c+CjxnIHRyYW5zZm9ybT0idHJhbnNsYXRlKDM1ODksMjcxNikiPjx1c2UgeGxpbms6aHJlZj0iI3JlY3QtMCIvPjwvZz4KPGcgdHJhbnNmb3JtPSJ0cmFuc2xhdGUoMzY4NiwyNzE2KSI+PHVzZSB4bGluazpocmVmPSIjcmVjdC0wIi8+PC9nPgo8ZyB0cmFuc2Zvcm09InRyYW5zbGF0ZSgzNzgzLDI3MTYpIj48dXNlIHhsaW5rOmhyZWY9IiNsYi0wIi8+PC9nPgo8ZyB0cmFuc2Zvcm09InRyYW5zbGF0ZSgwLDI4MTMpIj48dXNlIHhsaW5rOmhyZWY9IiNyZWN0LTAiLz48L2c+CjxnIHRyYW5zZm9ybT0idHJhbnNsYXRlKDk3LDI4MTMpIj48dXNlIHhsaW5rOmhyZWY9IiNsdC0wIi8+PC9nPgo8ZyB0cmFuc2Zvcm09InRyYW5zbGF0ZSgyOTEsMjgxMykiPjx1c2UgeGxpbms6aHJlZj0iI2VtcHR5LTAiLz48L2c+CjxnIHRyYW5zZm9ybT0idHJhbnNsYXRlKDQ4NSwyODEzKSI+PHVzZSB4bGluazpocmVmPSIjdC0wIi8+PC9nPgo8ZyB0cmFuc2Zvcm09InRyYW5zbGF0ZSg2NzksMjgxMykiPjx1c2UgeGxpbms6aHJlZj0iI3JlY3QtMCIvPjwvZz4KPGcgdHJhbnNmb3JtPSJ0cmFuc2xhdGUoNzc2LDI4MTMpIj48dXNlIHhsaW5rOmhyZWY9IiNyZWN0LTAiLz48L2c+CjxnIHRyYW5zZm9ybT0idHJhbnNsYXRlKDg3MywyODEzKSI+PHVzZSB4bGluazpocmVmPSIjbC0wIi8+PC9nPgo8ZyB0cmFuc2Zvcm09InRyYW5zbGF0ZSgxMTY0LDI4MTMpIj48dXNlIHhsaW5rOmhyZWY9IiNyZWN0LTAiLz48L2c+CjxnIHRyYW5zZm9ybT0idHJhbnNsYXRlKDEyNjEsMjgxMykiPjx1c2UgeGxpbms6aHJlZj0iI3JlY3QtMCIvPjwvZz4KPGcgdHJhbnNmb3JtPSJ0cmFuc2xhdGUoMTM1OCwyODEzKSI+PHVzZSB4bGluazpocmVmPSIjbGItMCIvPjwvZz4KPGcgdHJhbnNmb3JtPSJ0cmFuc2xhdGUoMTU1MiwyODEzKSI+PHVzZSB4bGluazpocmVmPSIjZW1wdHktMCIvPjwvZz4KPGcgdHJhbnNmb3JtPSJ0cmFuc2xhdGUoMTc0NiwyODEzKSI+PHVzZSB4bGluazpocmVmPSIjcmVjdC0wIi8+PC9nPgo8ZyB0cmFuc2Zvcm09InRyYW5zbGF0ZSgxOTQwLDI4MTMpIj48dXNlIHhsaW5rOmhyZWY9IiNydC0wIi8+PC9nPgo8ZyB0cmFuc2Zvcm09InRyYW5zbGF0ZSgyMDM3LDI4MTMpIj48dXNlIHhsaW5rOmhyZWY9IiNsLTAiLz48L2c+CjxnIHRyYW5zZm9ybT0idHJhbnNsYXRlKDI0MjUsMjgxMykiPjx1c2UgeGxpbms6aHJlZj0iI2VtcHR5LTAiLz48L2c+CjxnIHRyYW5zZm9ybT0idHJhbnNsYXRlKDI2MTksMjgxMykiPjx1c2UgeGxpbms6aHJlZj0iI2ItMCIvPjwvZz4KPGcgdHJhbnNmb3JtPSJ0cmFuc2xhdGUoMjkxMCwyODEzKSI+PHVzZSB4bGluazpocmVmPSIjci0wIi8+PC9nPgo8ZyB0cmFuc2Zvcm09InRyYW5zbGF0ZSgzMDA3LDI4MTMpIj48dXNlIHhsaW5rOmhyZWY9IiNyZWN0LTAiLz48L2c+CjxnIHRyYW5zZm9ybT0idHJhbnNsYXRlKDMxMDQsMjgxMykiPjx1c2UgeGxpbms6aHJlZj0iI2xiLTAiLz48L2c+CjxnIHRyYW5zZm9ybT0idHJhbnNsYXRlKDMyMDEsMjgxMykiPjx1c2UgeGxpbms6aHJlZj0iI25fcmItMCIvPjwvZz4KPGcgdHJhbnNmb3JtPSJ0cmFuc2xhdGUoMzI5OCwyODEzKSI+PHVzZSB4bGluazpocmVmPSIjcmItMCIvPjwvZz4KPGcgdHJhbnNmb3JtPSJ0cmFuc2xhdGUoMzM5NSwyODEzKSI+PHVzZSB4bGluazpocmVmPSIjcmVjdC0wIi8+PC9nPgo8ZyB0cmFuc2Zvcm09InRyYW5zbGF0ZSgzNDkyLDI4MTMpIj48dXNlIHhsaW5rOmhyZWY9IiNyZWN0LTAiLz48L2c+CjxnIHRyYW5zZm9ybT0idHJhbnNsYXRlKDM1ODksMjgxMykiPjx1c2UgeGxpbms6aHJlZj0iI3JlY3QtMCIvPjwvZz4KPGcgdHJhbnNmb3JtPSJ0cmFuc2xhdGUoMzc4MywyODEzKSI+PHVzZSB4bGluazpocmVmPSIjcnQtMCIvPjwvZz4KPGcgdHJhbnNmb3JtPSJ0cmFuc2xhdGUoMzg4MCwyODEzKSI+PHVzZSB4bGluazpocmVmPSIjbC0wIi8+PC9nPgo8ZyB0cmFuc2Zvcm09InRyYW5zbGF0ZSgwLDI5MTApIj48dXNlIHhsaW5rOmhyZWY9IiNyZWN0LTAiLz48L2c+CjxnIHRyYW5zZm9ybT0idHJhbnNsYXRlKDU4MiwyOTEwKSI+PHVzZSB4bGluazpocmVmPSIjci0wIi8+PC9nPgo8ZyB0cmFuc2Zvcm09InRyYW5zbGF0ZSg2NzksMjkxMCkiPjx1c2UgeGxpbms6aHJlZj0iI3JlY3QtMCIvPjwvZz4KPGcgdHJhbnNmb3JtPSJ0cmFuc2xhdGUoNzc2LDI5MTApIj48dXNlIHhsaW5rOmhyZWY9IiNyZWN0LTAiLz48L2c+CjxnIHRyYW5zZm9ybT0idHJhbnNsYXRlKDk3MCwyOTEwKSI+PHVzZSB4bGluazpocmVmPSIjcmItMCIvPjwvZz4KPGcgdHJhbnNmb3JtPSJ0cmFuc2xhdGUoMTA2NywyOTEwKSI+PHVzZSB4bGluazpocmVmPSIjcmVjdC0wIi8+PC9nPgo8ZyB0cmFuc2Zvcm09InRyYW5zbGF0ZSgxMTY0LDI5MTApIj48dXNlIHhsaW5rOmhyZWY9IiNsdC0wIi8+PC9nPgo8ZyB0cmFuc2Zvcm09InRyYW5zbGF0ZSgxMzU4LDI5MTApIj48dXNlIHhsaW5rOmhyZWY9IiNyZWN0LTAiLz48L2c+CjxnIHRyYW5zZm9ybT0idHJhbnNsYXRlKDE3NDYsMjkxMCkiPjx1c2UgeGxpbms6aHJlZj0iI3J0LTAiLz48L2c+CjxnIHRyYW5zZm9ybT0idHJhbnNsYXRlKDE4NDMsMjkxMCkiPjx1c2UgeGxpbms6aHJlZj0iI2xiLTAiLz48L2c+CjxnIHRyYW5zZm9ybT0idHJhbnNsYXRlKDIxMzQsMjkxMCkiPjx1c2UgeGxpbms6aHJlZj0iI3ItMCIvPjwvZz4KPGcgdHJhbnNmb3JtPSJ0cmFuc2xhdGUoMjIzMSwyOTEwKSI+PHVzZSB4bGluazpocmVmPSIjbGItMCIvPjwvZz4KPGcgdHJhbnNmb3JtPSJ0cmFuc2xhdGUoMjUyMiwyOTEwKSI+PHVzZSB4bGluazpocmVmPSIjbl9yYi0wIi8+PC9nPgo8ZyB0cmFuc2Zvcm09InRyYW5zbGF0ZSgyNjE5LDI5MTApIj48dXNlIHhsaW5rOmhyZWY9IiNyZWN0LTAiLz48L2c+CjxnIHRyYW5zZm9ybT0idHJhbnNsYXRlKDI3MTYsMjkxMCkiPjx1c2UgeGxpbms6aHJlZj0iI2wtMCIvPjwvZz4KPGcgdHJhbnNmb3JtPSJ0cmFuc2xhdGUoMzEwNCwyOTEwKSI+PHVzZSB4bGluazpocmVmPSIjcnQtMCIvPjwvZz4KPGcgdHJhbnNmb3JtPSJ0cmFuc2xhdGUoMzIwMSwyOTEwKSI+PHVzZSB4bGluazpocmVmPSIjcmVjdC0wIi8+PC9nPgo8ZyB0cmFuc2Zvcm09InRyYW5zbGF0ZSgzMjk4LDI5MTApIj48dXNlIHhsaW5rOmhyZWY9IiNyZWN0LTAiLz48L2c+CjxnIHRyYW5zZm9ybT0idHJhbnNsYXRlKDM1ODksMjkxMCkiPjx1c2UgeGxpbms6aHJlZj0iI3JlY3QtMCIvPjwvZz4KPGcgdHJhbnNmb3JtPSJ0cmFuc2xhdGUoMCwzMDA3KSI+PHVzZSB4bGluazpocmVmPSIjcmVjdC0wIi8+PC9nPgo8ZyB0cmFuc2Zvcm09InRyYW5zbGF0ZSg0ODUsMzAwNykiPjx1c2UgeGxpbms6aHJlZj0iI2VtcHR5LTAiLz48L2c+CjxnIHRyYW5zZm9ybT0idHJhbnNsYXRlKDY3OSwzMDA3KSI+PHVzZSB4bGluazpocmVmPSIjcnQtMCIvPjwvZz4KPGcgdHJhbnNmb3JtPSJ0cmFuc2xhdGUoNzc2LDMwMDcpIj48dXNlIHhsaW5rOmhyZWY9IiNyZWN0LTAiLz48L2c+CjxnIHRyYW5zZm9ybT0idHJhbnNsYXRlKDk3MCwzMDA3KSI+PHVzZSB4bGluazpocmVmPSIjcnQtMCIvPjwvZz4KPGcgdHJhbnNmb3JtPSJ0cmFuc2xhdGUoMTA2NywzMDA3KSI+PHVzZSB4bGluazpocmVmPSIjbHQtMCIvPjwvZz4KPGcgdHJhbnNmb3JtPSJ0cmFuc2xhdGUoMTI2MSwzMDA3KSI+PHVzZSB4bGluazpocmVmPSIjbl9yYi0wIi8+PC9nPgo8ZyB0cmFuc2Zvcm09InRyYW5zbGF0ZSgxMzU4LDMwMDcpIj48dXNlIHhsaW5rOmhyZWY9IiNyZWN0LTAiLz48L2c+CjxnIHRyYW5zZm9ybT0idHJhbnNsYXRlKDE0NTUsMzAwNykiPjx1c2UgeGxpbms6aHJlZj0iI25fcmItMCIvPjwvZz4KPGcgdHJhbnNmb3JtPSJ0cmFuc2xhdGUoMTU1MiwzMDA3KSI+PHVzZSB4bGluazpocmVmPSIjYi0wIi8+PC9nPgo8ZyB0cmFuc2Zvcm09InRyYW5zbGF0ZSgxODQzLDMwMDcpIj48dXNlIHhsaW5rOmhyZWY9IiNydC0wIi8+PC9nPgo8ZyB0cmFuc2Zvcm09InRyYW5zbGF0ZSgxOTQwLDMwMDcpIj48dXNlIHhsaW5rOmhyZWY9IiNsLTAiLz48L2c+CjxnIHRyYW5zZm9ybT0idHJhbnNsYXRlKDIyMzEsMzAwNykiPjx1c2UgeGxpbms6aHJlZj0iI3QtMCIvPjwvZz4KPGcgdHJhbnNmb3JtPSJ0cmFuc2xhdGUoMjQyNSwzMDA3KSI+PHVzZSB4bGluazpocmVmPSIjbl9yYi0wIi8+PC9nPgo8ZyB0cmFuc2Zvcm09InRyYW5zbGF0ZSgyNTIyLDMwMDcpIj48dXNlIHhsaW5rOmhyZWY9IiNyYi0wIi8+PC9nPgo8ZyB0cmFuc2Zvcm09InRyYW5zbGF0ZSgyNjE5LDMwMDcpIj48dXNlIHhsaW5rOmhyZWY9IiNyZWN0LTAiLz48L2c+CjxnIHRyYW5zZm9ybT0idHJhbnNsYXRlKDI4MTMsMzAwNykiPjx1c2UgeGxpbms6aHJlZj0iI25fcmItMCIvPjwvZz4KPGcgdHJhbnNmb3JtPSJ0cmFuc2xhdGUoMjkxMCwzMDA3KSI+PHVzZSB4bGluazpocmVmPSIjcmItMCIvPjwvZz4KPGcgdHJhbnNmb3JtPSJ0cmFuc2xhdGUoMzAwNywzMDA3KSI+PHVzZSB4bGluazpocmVmPSIjbC0wIi8+PC9nPgo8ZyB0cmFuc2Zvcm09InRyYW5zbGF0ZSgzMjAxLDMwMDcpIj48dXNlIHhsaW5rOmhyZWY9IiNyZWN0LTAiLz48L2c+CjxnIHRyYW5zZm9ybT0idHJhbnNsYXRlKDMyOTgsMzAwNykiPjx1c2UgeGxpbms6aHJlZj0iI3JlY3QtMCIvPjwvZz4KPGcgdHJhbnNmb3JtPSJ0cmFuc2xhdGUoMzM5NSwzMDA3KSI+PHVzZSB4bGluazpocmVmPSIjbGItMCIvPjwvZz4KPGcgdHJhbnNmb3JtPSJ0cmFuc2xhdGUoMzU4OSwzMDA3KSI+PHVzZSB4bGluazpocmVmPSIjdC0wIi8+PC9nPgo8ZyB0cmFuc2Zvcm09InRyYW5zbGF0ZSgwLDMxMDQpIj48dXNlIHhsaW5rOmhyZWY9IiN0LTAiLz48L2c+CjxnIHRyYW5zZm9ybT0idHJhbnNsYXRlKDM4OCwzMTA0KSI+PHVzZSB4bGluazpocmVmPSIjZW1wdHktMCIvPjwvZz4KPGcgdHJhbnNmb3JtPSJ0cmFuc2xhdGUoNTgyLDMxMDQpIj48dXNlIHhsaW5rOmhyZWY9IiNlbXB0eS0wIi8+PC9nPgo8ZyB0cmFuc2Zvcm09InRyYW5zbGF0ZSg3NzYsMzEwNCkiPjx1c2UgeGxpbms6aHJlZj0iI3JlY3QtMCIvPjwvZz4KPGcgdHJhbnNmb3JtPSJ0cmFuc2xhdGUoMTE2NCwzMTA0KSI+PHVzZSB4bGluazpocmVmPSIjcmItMCIvPjwvZz4KPGcgdHJhbnNmb3JtPSJ0cmFuc2xhdGUoMTI2MSwzMTA0KSI+PHVzZSB4bGluazpocmVmPSIjcmVjdC0wIi8+PC9nPgo8ZyB0cmFuc2Zvcm09InRyYW5zbGF0ZSgxMzU4LDMxMDQpIj48dXNlIHhsaW5rOmhyZWY9IiNyZWN0LTAiLz48L2c+CjxnIHRyYW5zZm9ybT0idHJhbnNsYXRlKDE0NTUsMzEwNCkiPjx1c2UgeGxpbms6aHJlZj0iI3JlY3QtMCIvPjwvZz4KPGcgdHJhbnNmb3JtPSJ0cmFuc2xhdGUoMTU1MiwzMTA0KSI+PHVzZSB4bGluazpocmVmPSIjcmVjdC0wIi8+PC9nPgo8ZyB0cmFuc2Zvcm09InRyYW5zbGF0ZSgxNjQ5LDMxMDQpIj48dXNlIHhsaW5rOmhyZWY9IiNsYi0wIi8+PC9nPgo8ZyB0cmFuc2Zvcm09InRyYW5zbGF0ZSgyMTM0LDMxMDQpIj48dXNlIHhsaW5rOmhyZWY9IiNiLTAiLz48L2c+CjxnIHRyYW5zZm9ybT0idHJhbnNsYXRlKDI0MjUsMzEwNCkiPjx1c2UgeGxpbms6aHJlZj0iI3JiLTAiLz48L2c+CjxnIHRyYW5zZm9ybT0idHJhbnNsYXRlKDI1MjIsMzEwNCkiPjx1c2UgeGxpbms6aHJlZj0iI3JlY3QtMCIvPjwvZz4KPGcgdHJhbnNmb3JtPSJ0cmFuc2xhdGUoMjYxOSwzMTA0KSI+PHVzZSB4bGluazpocmVmPSIjcmVjdC0wIi8+PC9nPgo8ZyB0cmFuc2Zvcm09InRyYW5zbGF0ZSgyNzE2LDMxMDQpIj48dXNlIHhsaW5rOmhyZWY9IiNuX3JiLTAiLz48L2c+CjxnIHRyYW5zZm9ybT0idHJhbnNsYXRlKDI4MTMsMzEwNCkiPjx1c2UgeGxpbms6aHJlZj0iI3JiLTAiLz48L2c+CjxnIHRyYW5zZm9ybT0idHJhbnNsYXRlKDI5MTAsMzEwNCkiPjx1c2UgeGxpbms6aHJlZj0iI2x0LTAiLz48L2c+CjxnIHRyYW5zZm9ybT0idHJhbnNsYXRlKDMwMDcsMzEwNCkiPjx1c2UgeGxpbms6aHJlZj0iI25fcmItMCIvPjwvZz4KPGcgdHJhbnNmb3JtPSJ0cmFuc2xhdGUoMzEwNCwzMTA0KSI+PHVzZSB4bGluazpocmVmPSIjcmItMCIvPjwvZz4KPGcgdHJhbnNmb3JtPSJ0cmFuc2xhdGUoMzIwMSwzMTA0KSI+PHVzZSB4bGluazpocmVmPSIjcmVjdC0wIi8+PC9nPgo8ZyB0cmFuc2Zvcm09InRyYW5zbGF0ZSgzMjk4LDMxMDQpIj48dXNlIHhsaW5rOmhyZWY9IiNyZWN0LTAiLz48L2c+CjxnIHRyYW5zZm9ybT0idHJhbnNsYXRlKDMzOTUsMzEwNCkiPjx1c2UgeGxpbms6aHJlZj0iI3JlY3QtMCIvPjwvZz4KPGcgdHJhbnNmb3JtPSJ0cmFuc2xhdGUoMzQ5MiwzMTA0KSI+PHVzZSB4bGluazpocmVmPSIjbGItMCIvPjwvZz4KPGcgdHJhbnNmb3JtPSJ0cmFuc2xhdGUoMzY4NiwzMTA0KSI+PHVzZSB4bGluazpocmVmPSIjYi0wIi8+PC9nPgo8ZyB0cmFuc2Zvcm09InRyYW5zbGF0ZSgzNzgzLDMxMDQpIj48dXNlIHhsaW5rOmhyZWY9IiNuX3JiLTAiLz48L2c+CjxnIHRyYW5zZm9ybT0idHJhbnNsYXRlKDM4ODAsMzEwNCkiPjx1c2UgeGxpbms6aHJlZj0iI2ItMCIvPjwvZz4KPGcgdHJhbnNmb3JtPSJ0cmFuc2xhdGUoNzc2LDMyMDEpIj48dXNlIHhsaW5rOmhyZWY9IiN0LTAiLz48L2c+CjxnIHRyYW5zZm9ybT0idHJhbnNsYXRlKDk3MCwzMjAxKSI+PHVzZSB4bGluazpocmVmPSIjZW1wdHktMCIvPjwvZz4KPGcgdHJhbnNmb3JtPSJ0cmFuc2xhdGUoMTE2NCwzMjAxKSI+PHVzZSB4bGluazpocmVmPSIjdC0wIi8+PC9nPgo8ZyB0cmFuc2Zvcm09InRyYW5zbGF0ZSgxMzU4LDMyMDEpIj48dXNlIHhsaW5rOmhyZWY9IiN0LTAiLz48L2c+CjxnIHRyYW5zZm9ybT0idHJhbnNsYXRlKDE2NDksMzIwMSkiPjx1c2UgeGxpbms6aHJlZj0iI3JlY3QtMCIvPjwvZz4KPGcgdHJhbnNmb3JtPSJ0cmFuc2xhdGUoMTc0NiwzMjAxKSI+PHVzZSB4bGluazpocmVmPSIjcmVjdC0wIi8+PC9nPgo8ZyB0cmFuc2Zvcm09InRyYW5zbGF0ZSgxODQzLDMyMDEpIj48dXNlIHhsaW5rOmhyZWY9IiNsYi0wIi8+PC9nPgo8ZyB0cmFuc2Zvcm09InRyYW5zbGF0ZSgyMTM0LDMyMDEpIj48dXNlIHhsaW5rOmhyZWY9IiNyZWN0LTAiLz48L2c+CjxnIHRyYW5zZm9ybT0idHJhbnNsYXRlKDIyMzEsMzIwMSkiPjx1c2UgeGxpbms6aHJlZj0iI2xiLTAiLz48L2c+CjxnIHRyYW5zZm9ybT0idHJhbnNsYXRlKDI0MjUsMzIwMSkiPjx1c2UgeGxpbms6aHJlZj0iI3JlY3QtMCIvPjwvZz4KPGcgdHJhbnNmb3JtPSJ0cmFuc2xhdGUoMjYxOSwzMjAxKSI+PHVzZSB4bGluazpocmVmPSIjcmVjdC0wIi8+PC9nPgo8ZyB0cmFuc2Zvcm09InRyYW5zbGF0ZSgyNzE2LDMyMDEpIj48dXNlIHhsaW5rOmhyZWY9IiNyZWN0LTAiLz48L2c+CjxnIHRyYW5zZm9ybT0idHJhbnNsYXRlKDI4MTMsMzIwMSkiPjx1c2UgeGxpbms6aHJlZj0iI3JlY3QtMCIvPjwvZz4KPGcgdHJhbnNmb3JtPSJ0cmFuc2xhdGUoMzAwNywzMjAxKSI+PHVzZSB4bGluazpocmVmPSIjcmItMCIvPjwvZz4KPGcgdHJhbnNmb3JtPSJ0cmFuc2xhdGUoMzEwNCwzMjAxKSI+PHVzZSB4bGluazpocmVmPSIjcmVjdC0wIi8+PC9nPgo8ZyB0cmFuc2Zvcm09InRyYW5zbGF0ZSgzNDkyLDMyMDEpIj48dXNlIHhsaW5rOmhyZWY9IiNyZWN0LTAiLz48L2c+CjxnIHRyYW5zZm9ybT0idHJhbnNsYXRlKDM2ODYsMzIwMSkiPjx1c2UgeGxpbms6aHJlZj0iI3J0LTAiLz48L2c+CjxnIHRyYW5zZm9ybT0idHJhbnNsYXRlKDM3ODMsMzIwMSkiPjx1c2UgeGxpbms6aHJlZj0iI3JlY3QtMCIvPjwvZz4KPGcgdHJhbnNmb3JtPSJ0cmFuc2xhdGUoMzg4MCwzMjAxKSI+PHVzZSB4bGluazpocmVmPSIjbHQtMCIvPjwvZz4KPGcgdHJhbnNmb3JtPSJ0cmFuc2xhdGUoOTcwLDMyOTgpIj48dXNlIHhsaW5rOmhyZWY9IiNuX3JiLTAiLz48L2c+CjxnIHRyYW5zZm9ybT0idHJhbnNsYXRlKDEwNjcsMzI5OCkiPjx1c2UgeGxpbms6aHJlZj0iI2ItMCIvPjwvZz4KPGcgdHJhbnNmb3JtPSJ0cmFuc2xhdGUoMTM1OCwzMjk4KSI+PHVzZSB4bGluazpocmVmPSIjbl9yYi0wIi8+PC9nPgo8ZyB0cmFuc2Zvcm09InRyYW5zbGF0ZSgxNDU1LDMyOTgpIj48dXNlIHhsaW5rOmhyZWY9IiNiLTAiLz48L2c+CjxnIHRyYW5zZm9ybT0idHJhbnNsYXRlKDE2NDksMzI5OCkiPjx1c2UgeGxpbms6aHJlZj0iI3QtMCIvPjwvZz4KPGcgdHJhbnNmb3JtPSJ0cmFuc2xhdGUoMTg0MywzMjk4KSI+PHVzZSB4bGluazpocmVmPSIjcnQtMCIvPjwvZz4KPGcgdHJhbnNmb3JtPSJ0cmFuc2xhdGUoMTk0MCwzMjk4KSI+PHVzZSB4bGluazpocmVmPSIjbC0wIi8+PC9nPgo8ZyB0cmFuc2Zvcm09InRyYW5zbGF0ZSgyMTM0LDMyOTgpIj48dXNlIHhsaW5rOmhyZWY9IiNydC0wIi8+PC9nPgo8ZyB0cmFuc2Zvcm09InRyYW5zbGF0ZSgyMjMxLDMyOTgpIj48dXNlIHhsaW5rOmhyZWY9IiNsdC0wIi8+PC9nPgo8ZyB0cmFuc2Zvcm09InRyYW5zbGF0ZSgyNDI1LDMyOTgpIj48dXNlIHhsaW5rOmhyZWY9IiNyZWN0LTAiLz48L2c+CjxnIHRyYW5zZm9ybT0idHJhbnNsYXRlKDI1MjIsMzI5OCkiPjx1c2UgeGxpbms6aHJlZj0iI25fcmItMCIvPjwvZz4KPGcgdHJhbnNmb3JtPSJ0cmFuc2xhdGUoMjYxOSwzMjk4KSI+PHVzZSB4bGluazpocmVmPSIjcmVjdC0wIi8+PC9nPgo8ZyB0cmFuc2Zvcm09InRyYW5zbGF0ZSgyNzE2LDMyOTgpIj48dXNlIHhsaW5rOmhyZWY9IiNyZWN0LTAiLz48L2c+CjxnIHRyYW5zZm9ybT0idHJhbnNsYXRlKDI4MTMsMzI5OCkiPjx1c2UgeGxpbms6aHJlZj0iI3JlY3QtMCIvPjwvZz4KPGcgdHJhbnNmb3JtPSJ0cmFuc2xhdGUoMjkxMCwzMjk4KSI+PHVzZSB4bGluazpocmVmPSIjbl9yYi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Tg5LDMyOTgpIj48dXNlIHhsaW5rOmhyZWY9IiNsYi0wIi8+PC9nPgo8ZyB0cmFuc2Zvcm09InRyYW5zbGF0ZSgzNzgzLDMyOTgpIj48dXNlIHhsaW5rOmhyZWY9IiN0LTAiLz48L2c+CjxnIHRyYW5zZm9ybT0idHJhbnNsYXRlKDk3MCwzMzk1KSI+PHVzZSB4bGluazpocmVmPSIjci0wIi8+PC9nPgo8ZyB0cmFuc2Zvcm09InRyYW5zbGF0ZSgxMDY3LDMzOTUpIj48dXNlIHhsaW5rOmhyZWY9IiNyZWN0LTAiLz48L2c+CjxnIHRyYW5zZm9ybT0idHJhbnNsYXRlKDExNjQsMzM5NSkiPjx1c2UgeGxpbms6aHJlZj0iI2xiLTAiLz48L2c+CjxnIHRyYW5zZm9ybT0idHJhbnNsYXRlKDEyNjEsMzM5NSkiPjx1c2UgeGxpbms6aHJlZj0iI25fcmItMCIvPjwvZz4KPGcgdHJhbnNmb3JtPSJ0cmFuc2xhdGUoMTM1OCwzMzk1KSI+PHVzZSB4bGluazpocmVmPSIjcmItMCIvPjwvZz4KPGcgdHJhbnNmb3JtPSJ0cmFuc2xhdGUoMTQ1NSwzMzk1KSI+PHVzZSB4bGluazpocmVmPSIjcmVjdC0wIi8+PC9nPgo8ZyB0cmFuc2Zvcm09InRyYW5zbGF0ZSgxNTUyLDMzOTUpIj48dXNlIHhsaW5rOmhyZWY9IiNsYi0wIi8+PC9nPgo8ZyB0cmFuc2Zvcm09InRyYW5zbGF0ZSgxNjQ5LDMzOTUpIj48dXNlIHhsaW5rOmhyZWY9IiNuX3JiLTAiLz48L2c+CjxnIHRyYW5zZm9ybT0idHJhbnNsYXRlKDE3NDYsMzM5NSkiPjx1c2UgeGxpbms6aHJlZj0iI2ItMCIvPjwvZz4KPGcgdHJhbnNmb3JtPSJ0cmFuc2xhdGUoMjAzNywzMzk1KSI+PHVzZSB4bGluazpocmVmPSIjZW1wdHktMCIvPjwvZz4KPGcgdHJhbnNmb3JtPSJ0cmFuc2xhdGUoMjQyNSwzMzk1KSI+PHVzZSB4bGluazpocmVmPSIjcnQtMCIvPjwvZz4KPGcgdHJhbnNmb3JtPSJ0cmFuc2xhdGUoMjUyMiwzMzk1KSI+PHVzZSB4bGluazpocmVmPSIjcmVjdC0wIi8+PC9nPgo8ZyB0cmFuc2Zvcm09InRyYW5zbGF0ZSgyNjE5LDMzOTUpIj48dXNlIHhsaW5rOmhyZWY9IiNyZWN0LTAiLz48L2c+CjxnIHRyYW5zZm9ybT0idHJhbnNsYXRlKDI3MTYsMzM5NSkiPjx1c2UgeGxpbms6aHJlZj0iI3JlY3QtMCIvPjwvZz4KPGcgdHJhbnNmb3JtPSJ0cmFuc2xhdGUoMjgxMywzMzk1KSI+PHVzZSB4bGluazpocmVmPSIjcmVjdC0wIi8+PC9nPgo8ZyB0cmFuc2Zvcm09InRyYW5zbGF0ZSgyOTEwLDMzOTUpIj48dXNlIHhsaW5rOmhyZWY9IiNyZWN0LTAiLz48L2c+CjxnIHRyYW5zZm9ybT0idHJhbnNsYXRlKDMwMDcsMzM5NSkiPjx1c2UgeGxpbms6aHJlZj0iI3JlY3QtMCIvPjwvZz4KPGcgdHJhbnNmb3JtPSJ0cmFuc2xhdGUoMzEwNCwzMzk1KSI+PHVzZSB4bGluazpocmVmPSIjcmVjdC0wIi8+PC9nPgo8ZyB0cmFuc2Zvcm09InRyYW5zbGF0ZSgzMzk1LDMzOTUpIj48dXNlIHhsaW5rOmhyZWY9IiNuX3JiLTAiLz48L2c+CjxnIHRyYW5zZm9ybT0idHJhbnNsYXRlKDM0OTIsMzM5NSkiPjx1c2UgeGxpbms6aHJlZj0iI3JlY3QtMCIvPjwvZz4KPGcgdHJhbnNmb3JtPSJ0cmFuc2xhdGUoMzU4OSwzMzk1KSI+PHVzZSB4bGluazpocmVmPSIjcmVjdC0wIi8+PC9nPgo8ZyB0cmFuc2Zvcm09InRyYW5zbGF0ZSg3NzYsMzQ5MikiPjx1c2UgeGxpbms6aHJlZj0iI2ItMCIvPjwvZz4KPGcgdHJhbnNmb3JtPSJ0cmFuc2xhdGUoMTA2NywzNDkyKSI+PHVzZSB4bGluazpocmVmPSIjcmVjdC0wIi8+PC9nPgo8ZyB0cmFuc2Zvcm09InRyYW5zbGF0ZSgxMTY0LDM0OTIpIj48dXNlIHhsaW5rOmhyZWY9IiNyZWN0LTAiLz48L2c+CjxnIHRyYW5zZm9ybT0idHJhbnNsYXRlKDEyNjEsMzQ5MikiPjx1c2UgeGxpbms6aHJlZj0iI3JlY3QtMCIvPjwvZz4KPGcgdHJhbnNmb3JtPSJ0cmFuc2xhdGUoMTM1OCwzNDkyKSI+PHVzZSB4bGluazpocmVmPSIjcmVjdC0wIi8+PC9nPgo8ZyB0cmFuc2Zvcm09InRyYW5zbGF0ZSgxNTUyLDM0OTIpIj48dXNlIHhsaW5rOmhyZWY9IiNyZWN0LTAiLz48L2c+CjxnIHRyYW5zZm9ybT0idHJhbnNsYXRlKDE2NDksMzQ5MikiPjx1c2UgeGxpbms6aHJlZj0iI3JlY3QtMCIvPjwvZz4KPGcgdHJhbnNmb3JtPSJ0cmFuc2xhdGUoMTc0NiwzNDkyKSI+PHVzZSB4bGluazpocmVmPSIjcmVjdC0wIi8+PC9nPgo8ZyB0cmFuc2Zvcm09InRyYW5zbGF0ZSgxODQzLDM0OTIpIj48dXNlIHhsaW5rOmhyZWY9IiNsYi0wIi8+PC9nPgo8ZyB0cmFuc2Zvcm09InRyYW5zbGF0ZSgyMTM0LDM0OTIpIj48dXNlIHhsaW5rOmhyZWY9IiNuX3JiLTAiLz48L2c+CjxnIHRyYW5zZm9ybT0idHJhbnNsYXRlKDIyMzEsMzQ5MikiPjx1c2UgeGxpbms6aHJlZj0iI3JiLTAiLz48L2c+CjxnIHRyYW5zZm9ybT0idHJhbnNsYXRlKDIzMjgsMzQ5MikiPjx1c2UgeGxpbms6aHJlZj0iI2wtMCIvPjwvZz4KPGcgdHJhbnNmb3JtPSJ0cmFuc2xhdGUoMzEwNCwzNDkyKSI+PHVzZSB4bGluazpocmVmPSIjcn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cmVjdC0wIi8+PC9nPgo8ZyB0cmFuc2Zvcm09InRyYW5zbGF0ZSgzNTg5LDM0OTIpIj48dXNlIHhsaW5rOmhyZWY9IiNyZWN0LTAiLz48L2c+CjxnIHRyYW5zZm9ybT0idHJhbnNsYXRlKDM2ODYsMzQ5MikiPjx1c2UgeGxpbms6aHJlZj0iI2xiLTAiLz48L2c+CjxnIHRyYW5zZm9ybT0idHJhbnNsYXRlKDM4ODAsMzQ5MikiPjx1c2UgeGxpbms6aHJlZj0iI2ItMCIvPjwvZz4KPGcgdHJhbnNmb3JtPSJ0cmFuc2xhdGUoNzc2LDM1ODkpIj48dXNlIHhsaW5rOmhyZWY9IiNyZWN0LTAiLz48L2c+CjxnIHRyYW5zZm9ybT0idHJhbnNsYXRlKDk3MCwzNTg5KSI+PHVzZSB4bGluazpocmVmPSIjci0wIi8+PC9nPgo8ZyB0cmFuc2Zvcm09InRyYW5zbGF0ZSgxMDY3LDM1ODkpIj48dXNlIHhsaW5rOmhyZWY9IiNyZWN0LTAiLz48L2c+CjxnIHRyYW5zZm9ybT0idHJhbnNsYXRlKDExNjQsMzU4OSkiPjx1c2UgeGxpbms6aHJlZj0iI2x0LTAiLz48L2c+CjxnIHRyYW5zZm9ybT0idHJhbnNsYXRlKDEzNTgsMzU4OSkiPjx1c2UgeGxpbms6aHJlZj0iI3QtMCIvPjwvZz4KPGcgdHJhbnNmb3JtPSJ0cmFuc2xhdGUoMTQ1NSwzNTg5KSI+PHVzZSB4bGluazpocmVmPSIjbl9yYi0wIi8+PC9nPgo8ZyB0cmFuc2Zvcm09InRyYW5zbGF0ZSgxNTUyLDM1ODkpIj48dXNlIHhsaW5rOmhyZWY9IiNyZWN0LTAiLz48L2c+CjxnIHRyYW5zZm9ybT0idHJhbnNsYXRlKDE2NDksMzU4OSkiPjx1c2UgeGxpbms6aHJlZj0iI3JlY3QtMCIvPjwvZz4KPGcgdHJhbnNmb3JtPSJ0cmFuc2xhdGUoMTg0MywzNTg5KSI+PHVzZSB4bGluazpocmVmPSIjcnQtMCIvPjwvZz4KPGcgdHJhbnNmb3JtPSJ0cmFuc2xhdGUoMTk0MCwzNTg5KSI+PHVzZSB4bGluazpocmVmPSIjcmVjdC0wIi8+PC9nPgo8ZyB0cmFuc2Zvcm09InRyYW5zbGF0ZSgyMDM3LDM1ODkpIj48dXNlIHhsaW5rOmhyZWY9IiNyZWN0LTAiLz48L2c+CjxnIHRyYW5zZm9ybT0idHJhbnNsYXRlKDIxMzQsMzU4OSkiPjx1c2UgeGxpbms6aHJlZj0iI3JlY3QtMCIvPjwvZz4KPGcgdHJhbnNmb3JtPSJ0cmFuc2xhdGUoMjIzMSwzNTg5KSI+PHVzZSB4bGluazpocmVmPSIjbHQtMCIvPjwvZz4KPGcgdHJhbnNmb3JtPSJ0cmFuc2xhdGUoMjMyOCwzNTg5KSI+PHVzZSB4bGluazpocmVmPSIjbl9yYi0wIi8+PC9nPgo8ZyB0cmFuc2Zvcm09InRyYW5zbGF0ZSgyNDI1LDM1ODkpIj48dXNlIHhsaW5rOmhyZWY9IiNiLTAiLz48L2c+CjxnIHRyYW5zZm9ybT0idHJhbnNsYXRlKDI3MTYsMzU4OSkiPjx1c2UgeGxpbms6aHJlZj0iI2VtcHR5LTAiLz48L2c+CjxnIHRyYW5zZm9ybT0idHJhbnNsYXRlKDI4MTMsMzU4OSkiPjx1c2UgeGxpbms6aHJlZj0iI25fcmItMCIvPjwvZz4KPGcgdHJhbnNmb3JtPSJ0cmFuc2xhdGUoMjkxMCwzNTg5KSI+PHVzZSB4bGluazpocmVmPSIjcmItMCIvPjwvZz4KPGcgdHJhbnNmb3JtPSJ0cmFuc2xhdGUoMzAwNywzNTg5KSI+PHVzZSB4bGluazpocmVmPSIjbC0wIi8+PC9nPgo8ZyB0cmFuc2Zvcm09InRyYW5zbGF0ZSgzMjAxLDM1ODkpIj48dXNlIHhsaW5rOmhyZWY9IiNyZWN0LTAiLz48L2c+CjxnIHRyYW5zZm9ybT0idHJhbnNsYXRlKDMzOTUsMzU4OSkiPjx1c2UgeGxpbms6aHJlZj0iI3JlY3QtMCIvPjwvZz4KPGcgdHJhbnNmb3JtPSJ0cmFuc2xhdGUoMzY4NiwzNTg5KSI+PHVzZSB4bGluazpocmVmPSIjcmVjdC0wIi8+PC9nPgo8ZyB0cmFuc2Zvcm09InRyYW5zbGF0ZSgzODgwLDM1ODkpIj48dXNlIHhsaW5rOmhyZWY9IiN0LTAiLz48L2c+CjxnIHRyYW5zZm9ybT0idHJhbnNsYXRlKDc3NiwzNjg2KSI+PHVzZSB4bGluazpocmVmPSIjdC0wIi8+PC9nPgo8ZyB0cmFuc2Zvcm09InRyYW5zbGF0ZSgxMDY3LDM2ODYpIj48dXNlIHhsaW5rOmhyZWY9IiNyZWN0LTAiLz48L2c+CjxnIHRyYW5zZm9ybT0idHJhbnNsYXRlKDE0NTUsMzY4NikiPjx1c2UgeGxpbms6aHJlZj0iI3ItMCIvPjwvZz4KPGcgdHJhbnNmb3JtPSJ0cmFuc2xhdGUoMTU1MiwzNjg2KSI+PHVzZSB4bGluazpocmVmPSIjcmVjdC0wIi8+PC9nPgo8ZyB0cmFuc2Zvcm09InRyYW5zbGF0ZSgxNjQ5LDM2ODYpIj48dXNlIHhsaW5rOmhyZWY9IiNsdC0wIi8+PC9nPgo8ZyB0cmFuc2Zvcm09InRyYW5zbGF0ZSgyMDM3LDM2ODYpIj48dXNlIHhsaW5rOmhyZWY9IiNyZWN0LTAiLz48L2c+CjxnIHRyYW5zZm9ybT0idHJhbnNsYXRlKDIzMjgsMzY4NikiPjx1c2UgeGxpbms6aHJlZj0iI3JiLTAiLz48L2c+CjxnIHRyYW5zZm9ybT0idHJhbnNsYXRlKDI0MjUsMzY4NikiPjx1c2UgeGxpbms6aHJlZj0iI3JlY3QtMCIvPjwvZz4KPGcgdHJhbnNmb3JtPSJ0cmFuc2xhdGUoMjYxOSwzNjg2KSI+PHVzZSB4bGluazpocmVmPSIjZW1wdHktMCIvPjwvZz4KPGcgdHJhbnNmb3JtPSJ0cmFuc2xhdGUoMjgxMywzNjg2KSI+PHVzZSB4bGluazpocmVmPSIjci0wIi8+PC9nPgo8ZyB0cmFuc2Zvcm09InRyYW5zbGF0ZSgyOTEwLDM2ODYpIj48dXNlIHhsaW5rOmhyZWY9IiNsdC0wIi8+PC9nPgo8ZyB0cmFuc2Zvcm09InRyYW5zbGF0ZSgzMTA0LDM2ODYpIj48dXNlIHhsaW5rOmhyZWY9IiNyYi0wIi8+PC9nPgo8ZyB0cmFuc2Zvcm09InRyYW5zbGF0ZSgzMjAxLDM2ODYpIj48dXNlIHhsaW5rOmhyZWY9IiNyZWN0LTAiLz48L2c+CjxnIHRyYW5zZm9ybT0idHJhbnNsYXRlKDMyOTgsMzY4NikiPjx1c2UgeGxpbms6aHJlZj0iI3JlY3QtMCIvPjwvZz4KPGcgdHJhbnNmb3JtPSJ0cmFuc2xhdGUoMzM5NSwzNjg2KSI+PHVzZSB4bGluazpocmVmPSIjcmVjdC0wIi8+PC9nPgo8ZyB0cmFuc2Zvcm09InRyYW5zbGF0ZSgzNDkyLDM2ODYpIj48dXNlIHhsaW5rOmhyZWY9IiNyZWN0LTAiLz48L2c+CjxnIHRyYW5zZm9ybT0idHJhbnNsYXRlKDM1ODksMzY4NikiPjx1c2UgeGxpbms6aHJlZj0iI3JlY3QtMCIvPjwvZz4KPGcgdHJhbnNmb3JtPSJ0cmFuc2xhdGUoMzY4NiwzNjg2KSI+PHVzZSB4bGluazpocmVmPSIjcmVjdC0wIi8+PC9nPgo8ZyB0cmFuc2Zvcm09InRyYW5zbGF0ZSgzNzgzLDM2ODYpIj48dXNlIHhsaW5rOmhyZWY9IiNsYi0wIi8+PC9nPgo8ZyB0cmFuc2Zvcm09InRyYW5zbGF0ZSg4NzMsMzc4MykiPjx1c2UgeGxpbms6aHJlZj0iI3JiLTAiLz48L2c+CjxnIHRyYW5zZm9ybT0idHJhbnNsYXRlKDk3MCwzNzgzKSI+PHVzZSB4bGluazpocmVmPSIjcmVjdC0wIi8+PC9nPgo8ZyB0cmFuc2Zvcm09InRyYW5zbGF0ZSgxMDY3LDM3ODMpIj48dXNlIHhsaW5rOmhyZWY9IiNyZWN0LTAiLz48L2c+CjxnIHRyYW5zZm9ybT0idHJhbnNsYXRlKDEzNTgsMzc4MykiPjx1c2UgeGxpbms6aHJlZj0iI2VtcHR5LTAiLz48L2c+CjxnIHRyYW5zZm9ybT0idHJhbnNsYXRlKDE3NDYsMzc4MykiPjx1c2UgeGxpbms6aHJlZj0iI2VtcHR5LTAiLz48L2c+CjxnIHRyYW5zZm9ybT0idHJhbnNsYXRlKDE5NDAsMzc4MykiPjx1c2UgeGxpbms6aHJlZj0iI25fcmItMCIvPjwvZz4KPGcgdHJhbnNmb3JtPSJ0cmFuc2xhdGUoMjAzNywzNzgzKSI+PHVzZSB4bGluazpocmVmPSIjcmVjdC0wIi8+PC9nPgo8ZyB0cmFuc2Zvcm09InRyYW5zbGF0ZSgyMzI4LDM3ODMpIj48dXNlIHhsaW5rOmhyZWY9IiNydC0wIi8+PC9nPgo8ZyB0cmFuc2Zvcm09InRyYW5zbGF0ZSgyNDI1LDM3ODMpIj48dXNlIHhsaW5rOmhyZWY9IiNyZWN0LTAiLz48L2c+CjxnIHRyYW5zZm9ybT0idHJhbnNsYXRlKDI3MTYsMzc4MykiPjx1c2UgeGxpbms6aHJlZj0iI2VtcHR5LTAiLz48L2c+CjxnIHRyYW5zZm9ybT0idHJhbnNsYXRlKDMxMDQsMzc4MykiPjx1c2UgeGxpbms6aHJlZj0iI3QtMCIvPjwvZz4KPGcgdHJhbnNmb3JtPSJ0cmFuc2xhdGUoMzQ5MiwzNzgzKSI+PHVzZSB4bGluazpocmVmPSIjcmVjdC0wIi8+PC9nPgo8ZyB0cmFuc2Zvcm09InRyYW5zbGF0ZSgzNTg5LDM3ODMpIj48dXNlIHhsaW5rOmhyZWY9IiNsdC0wIi8+PC9nPgo8ZyB0cmFuc2Zvcm09InRyYW5zbGF0ZSgzNzgzLDM3ODMpIj48dXNlIHhsaW5rOmhyZWY9IiN0LTAiLz48L2c+CjxnIHRyYW5zZm9ybT0idHJhbnNsYXRlKDg3MywzODgwKSI+PHVzZSB4bGluazpocmVmPSIjcnQtMCIvPjwvZz4KPGcgdHJhbnNmb3JtPSJ0cmFuc2xhdGUoOTcwLDM4ODApIj48dXNlIHhsaW5rOmhyZWY9IiNyZWN0LTAiLz48L2c+CjxnIHRyYW5zZm9ybT0idHJhbnNsYXRlKDEwNjcsMzg4MCkiPjx1c2UgeGxpbms6aHJlZj0iI3JlY3QtMCIvPjwvZz4KPGcgdHJhbnNmb3JtPSJ0cmFuc2xhdGUoMTE2NCwzODgwKSI+PHVzZSB4bGluazpocmVmPSIjbC0wIi8+PC9nPgo8ZyB0cmFuc2Zvcm09InRyYW5zbGF0ZSgxOTQwLDM4ODApIj48dXNlIHhsaW5rOmhyZWY9IiNyLTAiLz48L2c+CjxnIHRyYW5zZm9ybT0idHJhbnNsYXRlKDIwMzcsMzg4MCkiPjx1c2UgeGxpbms6aHJlZj0iI2x0LTAiLz48L2c+CjxnIHRyYW5zZm9ybT0idHJhbnNsYXRlKDIyMzEsMzg4MCkiPjx1c2UgeGxpbms6aHJlZj0iI2VtcHR5LTAiLz48L2c+CjxnIHRyYW5zZm9ybT0idHJhbnNsYXRlKDI0MjUsMzg4MCkiPjx1c2UgeGxpbms6aHJlZj0iI3QtMCIvPjwvZz4KPGcgdHJhbnNmb3JtPSJ0cmFuc2xhdGUoMjgxMywzODgwKSI+PHVzZSB4bGluazpocmVmPSIjci0wIi8+PC9nPgo8ZyB0cmFuc2Zvcm09InRyYW5zbGF0ZSgyOTEwLDM4ODApIj48dXNlIHhsaW5rOmhyZWY9IiNsLTAiLz48L2c+CjxnIHRyYW5zZm9ybT0idHJhbnNsYXRlKDMzOTUsMzg4MCkiPjx1c2UgeGxpbms6aHJlZj0iI3ItMCIvPjwvZz4KPGcgdHJhbnNmb3JtPSJ0cmFuc2xhdGUoMzQ5MiwzODgwKSI+PHVzZSB4bGluazpocmVmPSIjbHQtMCIvPjwvZz4KPGcgdHJhbnNmb3JtPSJ0cmFuc2xhdGUoMzY4NiwzODgwKSI+PHVzZSB4bGluazpocmVmPSIjZW1wdHk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bject 15"/>
          <p:cNvSpPr txBox="1"/>
          <p:nvPr/>
        </p:nvSpPr>
        <p:spPr>
          <a:xfrm>
            <a:off x="1573121" y="338403"/>
            <a:ext cx="8258123" cy="362148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2000" spc="-6" dirty="0" smtClean="0">
                <a:solidFill>
                  <a:srgbClr val="682F8D"/>
                </a:solidFill>
                <a:latin typeface="Montserrat"/>
                <a:cs typeface="Montserrat"/>
              </a:rPr>
              <a:t>ВИДЕОИНСТРУКЦИЯ О ПОРЯДКЕ ЗАЧИСЛЕНИЯ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pic>
        <p:nvPicPr>
          <p:cNvPr id="1026" name="Picture 2" descr="http://qrcoder.ru/code/?https%3A%2F%2Fdisk.yandex.ru%2Fd%2F8X2KC85kUSkCUQ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81" y="2155685"/>
            <a:ext cx="2766732" cy="276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0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44" t="31804" r="22383" b="-1717"/>
          <a:stretch/>
        </p:blipFill>
        <p:spPr>
          <a:xfrm>
            <a:off x="6001041" y="797778"/>
            <a:ext cx="2192547" cy="2225930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8317524" y="3852173"/>
            <a:ext cx="2711323" cy="884214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06800"/>
              </a:lnSpc>
              <a:spcBef>
                <a:spcPts val="64"/>
              </a:spcBef>
            </a:pPr>
            <a:r>
              <a:rPr lang="ru-RU" b="1" dirty="0" smtClean="0">
                <a:solidFill>
                  <a:srgbClr val="7030A0"/>
                </a:solidFill>
                <a:latin typeface="Montserrat" panose="00000500000000000000" pitchFamily="50" charset="-52"/>
              </a:rPr>
              <a:t>Техподдержка</a:t>
            </a:r>
          </a:p>
          <a:p>
            <a:pPr marL="8125" marR="3250">
              <a:spcBef>
                <a:spcPts val="64"/>
              </a:spcBef>
            </a:pPr>
            <a:r>
              <a:rPr lang="en-US" dirty="0" smtClean="0">
                <a:solidFill>
                  <a:srgbClr val="7030A0"/>
                </a:solidFill>
                <a:latin typeface="Montserrat" panose="00000500000000000000" pitchFamily="50" charset="-52"/>
              </a:rPr>
              <a:t>rmc.help@irc66.ru</a:t>
            </a:r>
            <a:endParaRPr lang="ru-RU" dirty="0">
              <a:solidFill>
                <a:srgbClr val="7030A0"/>
              </a:solidFill>
              <a:latin typeface="Montserrat" panose="00000500000000000000" pitchFamily="50" charset="-52"/>
            </a:endParaRPr>
          </a:p>
          <a:p>
            <a:pPr marL="8125" marR="3250">
              <a:spcBef>
                <a:spcPts val="64"/>
              </a:spcBef>
            </a:pPr>
            <a:r>
              <a:rPr lang="ru-RU" dirty="0" smtClean="0">
                <a:solidFill>
                  <a:srgbClr val="7030A0"/>
                </a:solidFill>
                <a:latin typeface="Montserrat" panose="00000500000000000000" pitchFamily="50" charset="-52"/>
                <a:cs typeface="Calibri" panose="020F0502020204030204" pitchFamily="34" charset="0"/>
              </a:rPr>
              <a:t>8(343</a:t>
            </a:r>
            <a:r>
              <a:rPr lang="ru-RU" dirty="0">
                <a:solidFill>
                  <a:srgbClr val="7030A0"/>
                </a:solidFill>
                <a:latin typeface="Montserrat" panose="00000500000000000000" pitchFamily="50" charset="-52"/>
                <a:cs typeface="Calibri" panose="020F0502020204030204" pitchFamily="34" charset="0"/>
              </a:rPr>
              <a:t>) 286-97-98</a:t>
            </a:r>
            <a:endParaRPr dirty="0">
              <a:solidFill>
                <a:srgbClr val="7030A0"/>
              </a:solidFill>
              <a:latin typeface="Montserrat" panose="00000500000000000000" pitchFamily="50" charset="-52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4108" y="236058"/>
            <a:ext cx="1062521" cy="60075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682F8D"/>
                </a:solidFill>
                <a:latin typeface="Montserrat Light"/>
              </a:rPr>
              <a:t>10</a:t>
            </a: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1600" b="1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8" name="object 13"/>
          <p:cNvSpPr/>
          <p:nvPr/>
        </p:nvSpPr>
        <p:spPr>
          <a:xfrm>
            <a:off x="1432167" y="241175"/>
            <a:ext cx="0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5"/>
          <p:cNvSpPr txBox="1"/>
          <p:nvPr/>
        </p:nvSpPr>
        <p:spPr>
          <a:xfrm>
            <a:off x="1613399" y="402042"/>
            <a:ext cx="1658307" cy="268790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600" b="1" spc="-6" dirty="0">
                <a:solidFill>
                  <a:srgbClr val="682F8D"/>
                </a:solidFill>
                <a:latin typeface="Montserrat"/>
                <a:cs typeface="Montserrat"/>
              </a:rPr>
              <a:t>КОНТАКТЫ</a:t>
            </a:r>
            <a:endParaRPr sz="16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7E1C16-909B-4AED-B201-913A56B10069}"/>
              </a:ext>
            </a:extLst>
          </p:cNvPr>
          <p:cNvSpPr/>
          <p:nvPr/>
        </p:nvSpPr>
        <p:spPr>
          <a:xfrm>
            <a:off x="3488476" y="4197350"/>
            <a:ext cx="4256963" cy="172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Корьякина </a:t>
            </a:r>
            <a:r>
              <a:rPr lang="en-US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/>
            </a:r>
            <a:br>
              <a:rPr lang="en-US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Екатерина </a:t>
            </a:r>
            <a:r>
              <a:rPr lang="ru-RU" b="1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Александровна</a:t>
            </a:r>
          </a:p>
          <a:p>
            <a:endParaRPr lang="ru-RU" sz="5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8 </a:t>
            </a:r>
            <a:r>
              <a:rPr lang="ru-RU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(343) 286-97-90</a:t>
            </a:r>
          </a:p>
          <a:p>
            <a:r>
              <a:rPr lang="en-US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korjakina@irc66.ru</a:t>
            </a:r>
            <a:endParaRPr lang="ru-RU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b="1" dirty="0" err="1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Хронусова</a:t>
            </a:r>
            <a:r>
              <a:rPr lang="ru-RU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Юлия </a:t>
            </a:r>
            <a:endParaRPr lang="ru-RU" b="1" dirty="0" smtClean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Анатольевна</a:t>
            </a:r>
          </a:p>
          <a:p>
            <a:endParaRPr lang="ru-RU" sz="5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8 </a:t>
            </a:r>
            <a:r>
              <a:rPr lang="ru-RU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(343) 286-97-90</a:t>
            </a:r>
          </a:p>
          <a:p>
            <a:r>
              <a:rPr lang="en-US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hronusova@irc66.ru</a:t>
            </a:r>
            <a:endParaRPr lang="ru-RU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8E4CF-5F6F-4108-A3B4-4E6CAF3EAD3E}"/>
              </a:ext>
            </a:extLst>
          </p:cNvPr>
          <p:cNvSpPr txBox="1"/>
          <p:nvPr/>
        </p:nvSpPr>
        <p:spPr>
          <a:xfrm>
            <a:off x="6001041" y="2926798"/>
            <a:ext cx="2316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Montserrat Black" panose="00000A00000000000000" pitchFamily="50" charset="-52"/>
              </a:rPr>
              <a:t>rmc.dm-centre.ru</a:t>
            </a:r>
            <a:endParaRPr lang="ru-RU" sz="1600" dirty="0">
              <a:solidFill>
                <a:srgbClr val="7030A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A44C6-62FB-4CB3-90E9-818658E2A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663" r="31568" b="1"/>
          <a:stretch/>
        </p:blipFill>
        <p:spPr>
          <a:xfrm>
            <a:off x="746619" y="684621"/>
            <a:ext cx="2525087" cy="47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  <a:t/>
            </a: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  <a:t/>
            </a: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  <a:t/>
            </a: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/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 smtClean="0">
                <a:solidFill>
                  <a:srgbClr val="7030A0"/>
                </a:solidFill>
                <a:latin typeface="Montserrat" panose="00000500000000000000" pitchFamily="50" charset="-52"/>
              </a:rPr>
              <a:t>О внесении сведений об участниках муниципального этапа </a:t>
            </a:r>
            <a:r>
              <a:rPr lang="ru-RU" sz="5100" b="1" dirty="0" err="1" smtClean="0">
                <a:solidFill>
                  <a:srgbClr val="7030A0"/>
                </a:solidFill>
                <a:latin typeface="Montserrat" panose="00000500000000000000" pitchFamily="50" charset="-52"/>
              </a:rPr>
              <a:t>ВсОШ</a:t>
            </a:r>
            <a:endParaRPr lang="ru-RU" sz="5100" b="1" dirty="0" smtClean="0">
              <a:solidFill>
                <a:srgbClr val="7030A0"/>
              </a:solidFill>
              <a:latin typeface="Montserrat" panose="00000500000000000000" pitchFamily="50" charset="-52"/>
            </a:endParaRPr>
          </a:p>
          <a:p>
            <a:pPr algn="ctr">
              <a:lnSpc>
                <a:spcPct val="110000"/>
              </a:lnSpc>
            </a:pPr>
            <a:r>
              <a:rPr lang="ru-RU" sz="5100" b="1" dirty="0" smtClean="0">
                <a:solidFill>
                  <a:srgbClr val="7030A0"/>
                </a:solidFill>
                <a:latin typeface="Montserrat" panose="00000500000000000000" pitchFamily="50" charset="-52"/>
              </a:rPr>
              <a:t>в «Навигатор дополнительного образования детей </a:t>
            </a:r>
            <a:br>
              <a:rPr lang="ru-RU" sz="5100" b="1" dirty="0" smtClean="0">
                <a:solidFill>
                  <a:srgbClr val="7030A0"/>
                </a:solidFill>
                <a:latin typeface="Montserrat" panose="00000500000000000000" pitchFamily="50" charset="-52"/>
              </a:rPr>
            </a:br>
            <a:r>
              <a:rPr lang="ru-RU" sz="5100" b="1" dirty="0" smtClean="0">
                <a:solidFill>
                  <a:srgbClr val="7030A0"/>
                </a:solidFill>
                <a:latin typeface="Montserrat" panose="00000500000000000000" pitchFamily="50" charset="-52"/>
              </a:rPr>
              <a:t>в Свердловской области»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758650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Корьякина </a:t>
            </a:r>
            <a:r>
              <a:rPr lang="en-US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Екатерина Александровна,</a:t>
            </a:r>
            <a:b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sz="12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начальник Регионального модельного центра</a:t>
            </a:r>
            <a:r>
              <a:rPr lang="en-US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/>
            </a:r>
            <a:br>
              <a:rPr lang="en-US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8 (343)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286-97-90</a:t>
            </a:r>
          </a:p>
          <a:p>
            <a:r>
              <a:rPr lang="en-US" sz="1600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korjakina@irc66.ru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/>
          <p:cNvSpPr/>
          <p:nvPr/>
        </p:nvSpPr>
        <p:spPr>
          <a:xfrm>
            <a:off x="1405790" y="241907"/>
            <a:ext cx="0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object 14"/>
          <p:cNvSpPr txBox="1"/>
          <p:nvPr/>
        </p:nvSpPr>
        <p:spPr>
          <a:xfrm>
            <a:off x="300767" y="9987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lang="ru-RU"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01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2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3NzYsMCkiPjx1c2UgeGxpbms6aHJlZj0iI2ItMCIvPjwvZz4KPGcgdHJhbnNmb3JtPSJ0cmFuc2xhdGUoODczLDApIj48dXNlIHhsaW5rOmhyZWY9IiNuX3JiLTAiLz48L2c+CjxnIHRyYW5zZm9ybT0idHJhbnNsYXRlKDk3MCwwKSI+PHVzZSB4bGluazpocmVmPSIjcmItMCIvPjwvZz4KPGcgdHJhbnNmb3JtPSJ0cmFuc2xhdGUoMTA2NywwKSI+PHVzZSB4bGluazpocmVmPSIjbGItMCIvPjwvZz4KPGcgdHJhbnNmb3JtPSJ0cmFuc2xhdGUoMTI2MSwwKSI+PHVzZSB4bGluazpocmVmPSIjZW1wdHktMCIvPjwvZz4KPGcgdHJhbnNmb3JtPSJ0cmFuc2xhdGUoMTU1MiwwKSI+PHVzZSB4bGluazpocmVmPSIjci0wIi8+PC9nPgo8ZyB0cmFuc2Zvcm09InRyYW5zbGF0ZSgxNjQ5LDApIj48dXNlIHhsaW5rOmhyZWY9IiNsYi0wIi8+PC9nPgo8ZyB0cmFuc2Zvcm09InRyYW5zbGF0ZSgxODQzLDApIj48dXNlIHhsaW5rOmhyZWY9IiNyLTAiLz48L2c+CjxnIHRyYW5zZm9ybT0idHJhbnNsYXRlKDE5NDAsMCkiPjx1c2UgeGxpbms6aHJlZj0iI2xiLTAiLz48L2c+CjxnIHRyYW5zZm9ybT0idHJhbnNsYXRlKDIyMzEsMCkiPjx1c2UgeGxpbms6aHJlZj0iI3ItMCIvPjwvZz4KPGcgdHJhbnNmb3JtPSJ0cmFuc2xhdGUoMjMyOCwwKSI+PHVzZSB4bGluazpocmVmPSIjbGItMCIvPjwvZz4KPGcgdHJhbnNmb3JtPSJ0cmFuc2xhdGUoMjYxOSwwKSI+PHVzZSB4bGluazpocmVmPSIjbl9yYi0wIi8+PC9nPgo8ZyB0cmFuc2Zvcm09InRyYW5zbGF0ZSgyNzE2LDApIj48dXNlIHhsaW5rOmhyZWY9IiNyYi0wIi8+PC9nPgo8ZyB0cmFuc2Zvcm09InRyYW5zbGF0ZSgyODEzLDApIj48dXNlIHhsaW5rOmhyZWY9IiNyZWN0LTAiLz48L2c+CjxnIHRyYW5zZm9ybT0idHJhbnNsYXRlKDI5MTAsMCkiPjx1c2UgeGxpbms6aHJlZj0iI3JlY3QtMCIvPjwvZz4KPGcgdHJhbnNmb3JtPSJ0cmFuc2xhdGUoMzAwNywwKSI+PHVzZSB4bGluazpocmVmPSIjcmVjdC0wIi8+PC9nPgo8ZyB0cmFuc2Zvcm09InRyYW5zbGF0ZSgzMTA0LDApIj48dXNlIHhsaW5rOmhyZWY9IiNsLTAiLz48L2c+CjxnIHRyYW5zZm9ybT0idHJhbnNsYXRlKDc3Niw5NykiPjx1c2UgeGxpbms6aHJlZj0iI3JlY3QtMCIvPjwvZz4KPGcgdHJhbnNmb3JtPSJ0cmFuc2xhdGUoODczLDk3KSI+PHVzZSB4bGluazpocmVmPSIjcmVjdC0wIi8+PC9nPgo8ZyB0cmFuc2Zvcm09InRyYW5zbGF0ZSg5NzAsOTcpIj48dXNlIHhsaW5rOmhyZWY9IiNyZWN0LTAiLz48L2c+CjxnIHRyYW5zZm9ybT0idHJhbnNsYXRlKDEwNjcsOTcpIj48dXNlIHhsaW5rOmhyZWY9IiNyZWN0LTAiLz48L2c+CjxnIHRyYW5zZm9ybT0idHJhbnNsYXRlKDExNjQsOTcpIj48dXNlIHhsaW5rOmhyZWY9IiNsLTAiLz48L2c+CjxnIHRyYW5zZm9ybT0idHJhbnNsYXRlKDEyNjEsOTcpIj48dXNlIHhsaW5rOmhyZWY9IiNuX3JiLTAiLz48L2c+CjxnIHRyYW5zZm9ybT0idHJhbnNsYXRlKDEzNTgsOTcpIj48dXNlIHhsaW5rOmhyZWY9IiNiLTAiLz48L2c+CjxnIHRyYW5zZm9ybT0idHJhbnNsYXRlKDE2NDksOTcpIj48dXNlIHhsaW5rOmhyZWY9IiN0LTAiLz48L2c+CjxnIHRyYW5zZm9ybT0idHJhbnNsYXRlKDE5NDAsOTcpIj48dXNlIHhsaW5rOmhyZWY9IiNyZWN0LTAiLz48L2c+CjxnIHRyYW5zZm9ybT0idHJhbnNsYXRlKDIxMzQsOTcpIj48dXNlIHhsaW5rOmhyZWY9IiNlbXB0eS0wIi8+PC9nPgo8ZyB0cmFuc2Zvcm09InRyYW5zbGF0ZSgyMzI4LDk3KSI+PHVzZSB4bGluazpocmVmPSIjdC0wIi8+PC9nPgo8ZyB0cmFuc2Zvcm09InRyYW5zbGF0ZSgyNjE5LDk3KSI+PHVzZSB4bGluazpocmVmPSIjci0wIi8+PC9nPgo8ZyB0cmFuc2Zvcm09InRyYW5zbGF0ZSgyNzE2LDk3KSI+PHVzZSB4bGluazpocmVmPSIjcmVjdC0wIi8+PC9nPgo8ZyB0cmFuc2Zvcm09InRyYW5zbGF0ZSgyODEzLDk3KSI+PHVzZSB4bGluazpocmVmPSIjcmVjdC0wIi8+PC9nPgo8ZyB0cmFuc2Zvcm09InRyYW5zbGF0ZSg3NzYsMTk0KSI+PHVzZSB4bGluazpocmVmPSIjdC0wIi8+PC9nPgo8ZyB0cmFuc2Zvcm09InRyYW5zbGF0ZSg5NzAsMTk0KSI+PHVzZSB4bGluazpocmVmPSIjcmVjdC0wIi8+PC9nPgo8ZyB0cmFuc2Zvcm09InRyYW5zbGF0ZSgxMDY3LDE5NCkiPjx1c2UgeGxpbms6aHJlZj0iI3JlY3QtMCIvPjwvZz4KPGcgdHJhbnNmb3JtPSJ0cmFuc2xhdGUoMTI2MSwxOTQpIj48dXNlIHhsaW5rOmhyZWY9IiNyYi0wIi8+PC9nPgo8ZyB0cmFuc2Zvcm09InRyYW5zbGF0ZSgxMzU4LDE5NCkiPjx1c2UgeGxpbms6aHJlZj0iI2x0LTAiLz48L2c+CjxnIHRyYW5zZm9ybT0idHJhbnNsYXRlKDE5NDAsMTk0KSI+PHVzZSB4bGluazpocmVmPSIjcnQtMCIvPjwvZz4KPGcgdHJhbnNmb3JtPSJ0cmFuc2xhdGUoMjAzNywxOTQpIj48dXNlIHhsaW5rOmhyZWY9IiNsYi0wIi8+PC9nPgo8ZyB0cmFuc2Zvcm09InRyYW5zbGF0ZSgyMTM0LDE5NCkiPjx1c2UgeGxpbms6aHJlZj0iI25fcmItMCIvPjwvZz4KPGcgdHJhbnNmb3JtPSJ0cmFuc2xhdGUoMjIzMSwxOTQpIj48dXNlIHhsaW5rOmhyZWY9IiNiLTAiLz48L2c+CjxnIHRyYW5zZm9ybT0idHJhbnNsYXRlKDI1MjIsMTk0KSI+PHVzZSB4bGluazpocmVmPSIjZW1wdHktMCIvPjwvZz4KPGcgdHJhbnNmb3JtPSJ0cmFuc2xhdGUoMjgxMywxOTQpIj48dXNlIHhsaW5rOmhyZWY9IiNydC0wIi8+PC9nPgo8ZyB0cmFuc2Zvcm09InRyYW5zbGF0ZSgyOTEwLDE5NCkiPjx1c2UgeGxpbms6aHJlZj0iI3JlY3QtMCIvPjwvZz4KPGcgdHJhbnNmb3JtPSJ0cmFuc2xhdGUoMzAwNywxOTQpIj48dXNlIHhsaW5rOmhyZWY9IiNsLTAiLz48L2c+CjxnIHRyYW5zZm9ybT0idHJhbnNsYXRlKDk3MCwyOTEpIj48dXNlIHhsaW5rOmhyZWY9IiNyZWN0LTAiLz48L2c+CjxnIHRyYW5zZm9ybT0idHJhbnNsYXRlKDEwNjcsMjkxKSI+PHVzZSB4bGluazpocmVmPSIjcmVjdC0wIi8+PC9nPgo8ZyB0cmFuc2Zvcm09InRyYW5zbGF0ZSgxMjYxLDI5MSkiPjx1c2UgeGxpbms6aHJlZj0iI3JlY3QtMCIvPjwvZz4KPGcgdHJhbnNmb3JtPSJ0cmFuc2xhdGUoMTM1OCwyOTEpIj48dXNlIHhsaW5rOmhyZWY9IiNuX3JiLTAiLz48L2c+CjxnIHRyYW5zZm9ybT0idHJhbnNsYXRlKDE0NTUsMjkxKSI+PHVzZSB4bGluazpocmVmPSIjcmItMCIvPjwvZz4KPGcgdHJhbnNmb3JtPSJ0cmFuc2xhdGUoMTU1MiwyOTEpIj48dXNlIHhsaW5rOmhyZWY9IiNsYi0wIi8+PC9nPgo8ZyB0cmFuc2Zvcm09InRyYW5zbGF0ZSgxNzQ2LDI5MSkiPjx1c2UgeGxpbms6aHJlZj0iI3ItMCIvPjwvZz4KPGcgdHJhbnNmb3JtPSJ0cmFuc2xhdGUoMTg0MywyOTEpIj48dXNlIHhsaW5rOmhyZWY9IiNsYi0wIi8+PC9nPgo8ZyB0cmFuc2Zvcm09InRyYW5zbGF0ZSgyMDM3LDI5MSkiPjx1c2UgeGxpbms6aHJlZj0iI3JlY3QtMCIvPjwvZz4KPGcgdHJhbnNmb3JtPSJ0cmFuc2xhdGUoMjEzNCwyOTEpIj48dXNlIHhsaW5rOmhyZWY9IiNyZWN0LTAiLz48L2c+CjxnIHRyYW5zZm9ybT0idHJhbnNsYXRlKDIyMzEsMjkxKSI+PHVzZSB4bGluazpocmVmPSIjcmVjdC0wIi8+PC9nPgo8ZyB0cmFuc2Zvcm09InRyYW5zbGF0ZSgyNjE5LDI5MSkiPjx1c2UgeGxpbms6aHJlZj0iI2VtcHR5LTAiLz48L2c+CjxnIHRyYW5zZm9ybT0idHJhbnNsYXRlKDMwMDcsMjkxKSI+PHVzZSB4bGluazpocmVmPSIjbl9yYi0wIi8+PC9nPgo8ZyB0cmFuc2Zvcm09InRyYW5zbGF0ZSgzMTA0LDI5MSkiPjx1c2UgeGxpbms6aHJlZj0iI2ItMCIvPjwvZz4KPGcgdHJhbnNmb3JtPSJ0cmFuc2xhdGUoOTcwLDM4OCkiPjx1c2UgeGxpbms6aHJlZj0iI3J0LTAiLz48L2c+CjxnIHRyYW5zZm9ybT0idHJhbnNsYXRlKDEwNjcsMzg4KSI+PHVzZSB4bGluazpocmVmPSIjcmVjdC0wIi8+PC9nPgo8ZyB0cmFuc2Zvcm09InRyYW5zbGF0ZSgxMjYxLDM4OCkiPjx1c2UgeGxpbms6aHJlZj0iI3J0LTAiLz48L2c+CjxnIHRyYW5zZm9ybT0idHJhbnNsYXRlKDEzNTgsMzg4KSI+PHVzZSB4bGluazpocmVmPSIjcmVjdC0wIi8+PC9nPgo8ZyB0cmFuc2Zvcm09InRyYW5zbGF0ZSgxNDU1LDM4OCkiPjx1c2UgeGxpbms6aHJlZj0iI3JlY3QtMCIvPjwvZz4KPGcgdHJhbnNmb3JtPSJ0cmFuc2xhdGUoMTU1MiwzODgpIj48dXNlIHhsaW5rOmhyZWY9IiNsdC0wIi8+PC9nPgo8ZyB0cmFuc2Zvcm09InRyYW5zbGF0ZSgxODQzLDM4OCkiPjx1c2UgeGxpbms6aHJlZj0iI3QtMCIvPjwvZz4KPGcgdHJhbnNmb3JtPSJ0cmFuc2xhdGUoMTk0MCwzODgpIj48dXNlIHhsaW5rOmhyZWY9IiNuX3JiLTAiLz48L2c+CjxnIHRyYW5zZm9ybT0idHJhbnNsYXRlKDIwMzcsMzg4KSI+PHVzZSB4bGluazpocmVmPSIjcmVjdC0wIi8+PC9nPgo8ZyB0cmFuc2Zvcm09InRyYW5zbGF0ZSgyMjMxLDM4OCkiPjx1c2UgeGxpbms6aHJlZj0iI3JlY3QtMCIvPjwvZz4KPGcgdHJhbnNmb3JtPSJ0cmFuc2xhdGUoMjMyOCwzODgpIj48dXNlIHhsaW5rOmhyZWY9IiNyZWN0LTAiLz48L2c+CjxnIHRyYW5zZm9ybT0idHJhbnNsYXRlKDI0MjUsMzg4KSI+PHVzZSB4bGluazpocmVmPSIjcmVjdC0wIi8+PC9nPgo8ZyB0cmFuc2Zvcm09InRyYW5zbGF0ZSgyNTIyLDM4OCkiPjx1c2UgeGxpbms6aHJlZj0iI2xiLTAiLz48L2c+CjxnIHRyYW5zZm9ybT0idHJhbnNsYXRlKDI3MTYsMzg4KSI+PHVzZSB4bGluazpocmVmPSIjZW1wdHktMCIvPjwvZz4KPGcgdHJhbnNmb3JtPSJ0cmFuc2xhdGUoMjgxMywzODgpIj48dXNlIHhsaW5rOmhyZWY9IiNuX3JiLTAiLz48L2c+CjxnIHRyYW5zZm9ybT0idHJhbnNsYXRlKDI5MTAsMzg4KSI+PHVzZSB4bGluazpocmVmPSIjcmItMCIvPjwvZz4KPGcgdHJhbnNmb3JtPSJ0cmFuc2xhdGUoMzAwNywzODgpIj48dXNlIHhsaW5rOmhyZWY9IiNyZWN0LTAiLz48L2c+CjxnIHRyYW5zZm9ybT0idHJhbnNsYXRlKDMxMDQsMzg4KSI+PHVzZSB4bGluazpocmVmPSIjbHQtMCIvPjwvZz4KPGcgdHJhbnNmb3JtPSJ0cmFuc2xhdGUoNzc2LDQ4NSkiPjx1c2UgeGxpbms6aHJlZj0iI3JiLTAiLz48L2c+CjxnIHRyYW5zZm9ybT0idHJhbnNsYXRlKDg3Myw0ODUpIj48dXNlIHhsaW5rOmhyZWY9IiNsLTAiLz48L2c+CjxnIHRyYW5zZm9ybT0idHJhbnNsYXRlKDEwNjcsNDg1KSI+PHVzZSB4bGluazpocmVmPSIjdC0wIi8+PC9nPgo8ZyB0cmFuc2Zvcm09InRyYW5zbGF0ZSgxNjQ5LDQ4NSkiPjx1c2UgeGxpbms6aHJlZj0iI2VtcHR5LTAiLz48L2c+CjxnIHRyYW5zZm9ybT0idHJhbnNsYXRlKDE5NDAsNDg1KSI+PHVzZSB4bGluazpocmVmPSIjcmItMCIvPjwvZz4KPGcgdHJhbnNmb3JtPSJ0cmFuc2xhdGUoMjAzNyw0ODUpIj48dXNlIHhsaW5rOmhyZWY9IiNsdC0wIi8+PC9nPgo8ZyB0cmFuc2Zvcm09InRyYW5zbGF0ZSgyMjMxLDQ4NSkiPjx1c2UgeGxpbms6aHJlZj0iI3J0LTAiLz48L2c+CjxnIHRyYW5zZm9ybT0idHJhbnNsYXRlKDIzMjgsNDg1KSI+PHVzZSB4bGluazpocmVmPSIjcmVjdC0wIi8+PC9nPgo8ZyB0cmFuc2Zvcm09InRyYW5zbGF0ZSgyNTIyLDQ4NSkiPjx1c2UgeGxpbms6aHJlZj0iI3JlY3QtMCIvPjwvZz4KPGcgdHJhbnNmb3JtPSJ0cmFuc2xhdGUoMjYxOSw0ODUpIj48dXNlIHhsaW5rOmhyZWY9IiNsLTAiLz48L2c+CjxnIHRyYW5zZm9ybT0idHJhbnNsYXRlKDI4MTMsNDg1KSI+PHVzZSB4bGluazpocmVmPSIjci0wIi8+PC9nPgo8ZyB0cmFuc2Zvcm09InRyYW5zbGF0ZSgyOTEwLDQ4NSkiPjx1c2UgeGxpbms6aHJlZj0iI3JlY3QtMCIvPjwvZz4KPGcgdHJhbnNmb3JtPSJ0cmFuc2xhdGUoNzc2LDU4MikiPjx1c2UgeGxpbms6aHJlZj0iI3JlY3QtMCIvPjwvZz4KPGcgdHJhbnNmb3JtPSJ0cmFuc2xhdGUoODczLDU4MikiPjx1c2UgeGxpbms6aHJlZj0iI25fcmItMCIvPjwvZz4KPGcgdHJhbnNmb3JtPSJ0cmFuc2xhdGUoOTcwLDU4MikiPjx1c2UgeGxpbms6aHJlZj0iI2ItMCIvPjwvZz4KPGcgdHJhbnNmb3JtPSJ0cmFuc2xhdGUoMTE2NCw1ODIpIj48dXNlIHhsaW5rOmhyZWY9IiNlbXB0eS0wIi8+PC9nPgo8ZyB0cmFuc2Zvcm09InRyYW5zbGF0ZSgxMzU4LDU4MikiPjx1c2UgeGxpbms6aHJlZj0iI2VtcHR5LTAiLz48L2c+CjxnIHRyYW5zZm9ybT0idHJhbnNsYXRlKDE1NTIsNTgyKSI+PHVzZSB4bGluazpocmVmPSIjZW1wdHktMCIvPjwvZz4KPGcgdHJhbnNmb3JtPSJ0cmFuc2xhdGUoMTY0OSw1ODIpIj48dXNlIHhsaW5rOmhyZWY9IiNuX3JiLTAiLz48L2c+CjxnIHRyYW5zZm9ybT0idHJhbnNsYXRlKDE3NDYsNTgyKSI+PHVzZSB4bGluazpocmVmPSIjYi0wIi8+PC9nPgo8ZyB0cmFuc2Zvcm09InRyYW5zbGF0ZSgxOTQwLDU4MikiPjx1c2UgeGxpbms6aHJlZj0iI3QtMCIvPjwvZz4KPGcgdHJhbnNmb3JtPSJ0cmFuc2xhdGUoMjAzNyw1ODIpIj48dXNlIHhsaW5rOmhyZWY9IiNuX3JiLTAiLz48L2c+CjxnIHRyYW5zZm9ybT0idHJhbnNsYXRlKDIxMzQsNTgyKSI+PHVzZSB4bGluazpocmVmPSIjYi0wIi8+PC9nPgo8ZyB0cmFuc2Zvcm09InRyYW5zbGF0ZSgyMzI4LDU4MikiPjx1c2UgeGxpbms6aHJlZj0iI3JlY3QtMCIvPjwvZz4KPGcgdHJhbnNmb3JtPSJ0cmFuc2xhdGUoMjUyMiw1ODIpIj48dXNlIHhsaW5rOmhyZWY9IiN0LTAiLz48L2c+CjxnIHRyYW5zZm9ybT0idHJhbnNsYXRlKDI3MTYsNTgyKSI+PHVzZSB4bGluazpocmVmPSIjZW1wdHktMCIvPjwvZz4KPGcgdHJhbnNmb3JtPSJ0cmFuc2xhdGUoMjkxMCw1ODIpIj48dXNlIHhsaW5rOmhyZWY9IiNyZWN0LTAiLz48L2c+CjxnIHRyYW5zZm9ybT0idHJhbnNsYXRlKDMxMDQsNTgyKSI+PHVzZSB4bGluazpocmVmPSIjZW1wdHktMCIvPjwvZz4KPGcgdHJhbnNmb3JtPSJ0cmFuc2xhdGUoNzc2LDY3OSkiPjx1c2UgeGxpbms6aHJlZj0iI3JlY3QtMCIvPjwvZz4KPGcgdHJhbnNmb3JtPSJ0cmFuc2xhdGUoODczLDY3OSkiPjx1c2UgeGxpbms6aHJlZj0iI3JlY3QtMCIvPjwvZz4KPGcgdHJhbnNmb3JtPSJ0cmFuc2xhdGUoOTcwLDY3OSkiPjx1c2UgeGxpbms6aHJlZj0iI3JlY3QtMCIvPjwvZz4KPGcgdHJhbnNmb3JtPSJ0cmFuc2xhdGUoMTA2Nyw2NzkpIj48dXNlIHhsaW5rOmhyZWY9IiNsYi0wIi8+PC9nPgo8ZyB0cmFuc2Zvcm09InRyYW5zbGF0ZSgxMjYxLDY3OSkiPjx1c2UgeGxpbms6aHJlZj0iI2ItMCIvPjwvZz4KPGcgdHJhbnNmb3JtPSJ0cmFuc2xhdGUoMTQ1NSw2NzkpIj48dXNlIHhsaW5rOmhyZWY9IiNiLTAiLz48L2c+CjxnIHRyYW5zZm9ybT0idHJhbnNsYXRlKDE2NDksNjc5KSI+PHVzZSB4bGluazpocmVmPSIjci0wIi8+PC9nPgo8ZyB0cmFuc2Zvcm09InRyYW5zbGF0ZSgxNzQ2LDY3OSkiPjx1c2UgeGxpbms6aHJlZj0iI3JlY3QtMCIvPjwvZz4KPGcgdHJhbnNmb3JtPSJ0cmFuc2xhdGUoMjAzNyw2NzkpIj48dXNlIHhsaW5rOmhyZWY9IiNyLTAiLz48L2c+CjxnIHRyYW5zZm9ybT0idHJhbnNsYXRlKDIxMzQsNjc5KSI+PHVzZSB4bGluazpocmVmPSIjbHQtMCIvPjwvZz4KPGcgdHJhbnNmb3JtPSJ0cmFuc2xhdGUoMjMyOCw2NzkpIj48dXNlIHhsaW5rOmhyZWY9IiNydC0wIi8+PC9nPgo8ZyB0cmFuc2Zvcm09InRyYW5zbGF0ZSgyNDI1LDY3OSkiPjx1c2UgeGxpbms6aHJlZj0iI2xiLTAiLz48L2c+CjxnIHRyYW5zZm9ybT0idHJhbnNsYXRlKDI5MTAsNjc5KSI+PHVzZSB4bGluazpocmVmPSIjcnQtMCIvPjwvZz4KPGcgdHJhbnNmb3JtPSJ0cmFuc2xhdGUoMzAwNyw2NzkpIj48dXNlIHhsaW5rOmhyZWY9IiNsLTAiLz48L2c+CjxnIHRyYW5zZm9ybT0idHJhbnNsYXRlKDE5NCw3NzYpIj48dXNlIHhsaW5rOmhyZWY9IiNyYi0wIi8+PC9nPgo8ZyB0cmFuc2Zvcm09InRyYW5zbGF0ZSgyOTEsNzc2KSI+PHVzZSB4bGluazpocmVmPSIjcmVjdC0wIi8+PC9nPgo8ZyB0cmFuc2Zvcm09InRyYW5zbGF0ZSgzODgsNzc2KSI+PHVzZSB4bGluazpocmVmPSIjbGItMCIvPjwvZz4KPGcgdHJhbnNmb3JtPSJ0cmFuc2xhdGUoNTgyLDc3NikiPjx1c2UgeGxpbms6aHJlZj0iI2VtcHR5LTAiLz48L2c+CjxnIHRyYW5zZm9ybT0idHJhbnNsYXRlKDc3Niw3NzYpIj48dXNlIHhsaW5rOmhyZWY9IiNyZWN0LTAiLz48L2c+CjxnIHRyYW5zZm9ybT0idHJhbnNsYXRlKDg3Myw3NzYpIj48dXNlIHhsaW5rOmhyZWY9IiNsdC0wIi8+PC9nPgo8ZyB0cmFuc2Zvcm09InRyYW5zbGF0ZSgxMDY3LDc3NikiPjx1c2UgeGxpbms6aHJlZj0iI3QtMCIvPjwvZz4KPGcgdHJhbnNmb3JtPSJ0cmFuc2xhdGUoMTI2MSw3NzYpIj48dXNlIHhsaW5rOmhyZWY9IiN0LTAiLz48L2c+CjxnIHRyYW5zZm9ybT0idHJhbnNsYXRlKDE0NTUsNzc2KSI+PHVzZSB4bGluazpocmVmPSIjdC0wIi8+PC9nPgo8ZyB0cmFuc2Zvcm09InRyYW5zbGF0ZSgxNzQ2LDc3NikiPjx1c2UgeGxpbms6aHJlZj0iI3J0LTAiLz48L2c+CjxnIHRyYW5zZm9ybT0idHJhbnNsYXRlKDE4NDMsNzc2KSI+PHVzZSB4bGluazpocmVmPSIjcmVjdC0wIi8+PC9nPgo8ZyB0cmFuc2Zvcm09InRyYW5zbGF0ZSgxOTQwLDc3NikiPjx1c2UgeGxpbms6aHJlZj0iI2xiLTAiLz48L2c+CjxnIHRyYW5zZm9ybT0idHJhbnNsYXRlKDIyMzEsNzc2KSI+PHVzZSB4bGluazpocmVmPSIjZW1wdHktMCIvPjwvZz4KPGcgdHJhbnNmb3JtPSJ0cmFuc2xhdGUoMjQyNSw3NzYpIj48dXNlIHhsaW5rOmhyZWY9IiNydC0wIi8+PC9nPgo8ZyB0cmFuc2Zvcm09InRyYW5zbGF0ZSgyNTIyLDc3NikiPjx1c2UgeGxpbms6aHJlZj0iI3JlY3QtMCIvPjwvZz4KPGcgdHJhbnNmb3JtPSJ0cmFuc2xhdGUoMjYxOSw3NzYpIj48dXNlIHhsaW5rOmhyZWY9IiNsLTAiLz48L2c+CjxnIHRyYW5zZm9ybT0idHJhbnNsYXRlKDI4MTMsNzc2KSI+PHVzZSB4bGluazpocmVmPSIjZW1wdHktMCIvPjwvZz4KPGcgdHJhbnNmb3JtPSJ0cmFuc2xhdGUoMzAwNyw3NzYpIj48dXNlIHhsaW5rOmhyZWY9IiNuX3JiLTAiLz48L2c+CjxnIHRyYW5zZm9ybT0idHJhbnNsYXRlKDMxMDQsNzc2KSI+PHVzZSB4bGluazpocmVmPSIjcmItMCIvPjwvZz4KPGcgdHJhbnNmb3JtPSJ0cmFuc2xhdGUoMzIwMSw3NzYpIj48dXNlIHhsaW5rOmhyZWY9IiNyZWN0LTAiLz48L2c+CjxnIHRyYW5zZm9ybT0idHJhbnNsYXRlKDMyOTgsNzc2KSI+PHVzZSB4bGluazpocmVmPSIjcmVjdC0wIi8+PC9nPgo8ZyB0cmFuc2Zvcm09InRyYW5zbGF0ZSgzMzk1LDc3NikiPjx1c2UgeGxpbms6aHJlZj0iI2wtMCIvPjwvZz4KPGcgdHJhbnNmb3JtPSJ0cmFuc2xhdGUoMzY4Niw3NzYpIj48dXNlIHhsaW5rOmhyZWY9IiNyYi0wIi8+PC9nPgo8ZyB0cmFuc2Zvcm09InRyYW5zbGF0ZSgzNzgzLDc3NikiPjx1c2UgeGxpbms6aHJlZj0iI3JlY3QtMCIvPjwvZz4KPGcgdHJhbnNmb3JtPSJ0cmFuc2xhdGUoMzg4MCw3NzYpIj48dXNlIHhsaW5rOmhyZWY9IiNsLTAiLz48L2c+CjxnIHRyYW5zZm9ybT0idHJhbnNsYXRlKDk3LDg3MykiPjx1c2UgeGxpbms6aHJlZj0iI25fcmItMCIvPjwvZz4KPGcgdHJhbnNmb3JtPSJ0cmFuc2xhdGUoMTk0LDg3MykiPjx1c2UgeGxpbms6aHJlZj0iI3JlY3QtMCIvPjwvZz4KPGcgdHJhbnNmb3JtPSJ0cmFuc2xhdGUoMjkxLDg3MykiPjx1c2UgeGxpbms6aHJlZj0iI3JlY3QtMCIvPjwvZz4KPGcgdHJhbnNmb3JtPSJ0cmFuc2xhdGUoMzg4LDg3MykiPjx1c2UgeGxpbms6aHJlZj0iI3JlY3QtMCIvPjwvZz4KPGcgdHJhbnNmb3JtPSJ0cmFuc2xhdGUoNDg1LDg3MykiPjx1c2UgeGxpbms6aHJlZj0iI2wtMCIvPjwvZz4KPGcgdHJhbnNmb3JtPSJ0cmFuc2xhdGUoNzc2LDg3MykiPjx1c2UgeGxpbms6aHJlZj0iI3QtMCIvPjwvZz4KPGcgdHJhbnNmb3JtPSJ0cmFuc2xhdGUoMTM1OCw4NzMpIj48dXNlIHhsaW5rOmhyZWY9IiNlbXB0eS0wIi8+PC9nPgo8ZyB0cmFuc2Zvcm09InRyYW5zbGF0ZSgxNTUyLDg3MykiPjx1c2UgeGxpbms6aHJlZj0iI3ItMCIvPjwvZz4KPGcgdHJhbnNmb3JtPSJ0cmFuc2xhdGUoMTY0OSw4NzMpIj48dXNlIHhsaW5rOmhyZWY9IiNsLTAiLz48L2c+CjxnIHRyYW5zZm9ybT0idHJhbnNsYXRlKDE5NDAsODczKSI+PHVzZSB4bGluazpocmVmPSIjcmVjdC0wIi8+PC9nPgo8ZyB0cmFuc2Zvcm09InRyYW5zbGF0ZSgyMDM3LDg3MykiPjx1c2UgeGxpbms6aHJlZj0iI2wtMCIvPjwvZz4KPGcgdHJhbnNmb3JtPSJ0cmFuc2xhdGUoMjUyMiw4NzMpIj48dXNlIHhsaW5rOmhyZWY9IiNyZWN0LTAiLz48L2c+CjxnIHRyYW5zZm9ybT0idHJhbnNsYXRlKDI3MTYsODczKSI+PHVzZSB4bGluazpocmVmPSIjZW1wdHktMCIvPjwvZz4KPGcgdHJhbnNmb3JtPSJ0cmFuc2xhdGUoMjkxMCw4NzMpIj48dXNlIHhsaW5rOmhyZWY9IiNyLTAiLz48L2c+CjxnIHRyYW5zZm9ybT0idHJhbnNsYXRlKDMwMDcsODczKSI+PHVzZSB4bGluazpocmVmPSIjcmVjdC0wIi8+PC9nPgo8ZyB0cmFuc2Zvcm09InRyYW5zbGF0ZSgzMTA0LDg3MykiPjx1c2UgeGxpbms6aHJlZj0iI3JlY3QtMCIvPjwvZz4KPGcgdHJhbnNmb3JtPSJ0cmFuc2xhdGUoMzI5OCw4NzMpIj48dXNlIHhsaW5rOmhyZWY9IiN0LTAiLz48L2c+CjxnIHRyYW5zZm9ybT0idHJhbnNsYXRlKDM0OTIsODczKSI+PHVzZSB4bGluazpocmVmPSIjZW1wdHktMCIvPjwvZz4KPGcgdHJhbnNmb3JtPSJ0cmFuc2xhdGUoMzY4Niw4NzMpIj48dXNlIHhsaW5rOmhyZWY9IiN0LTAiLz48L2c+CjxnIHRyYW5zZm9ybT0idHJhbnNsYXRlKDAsOTcwKSI+PHVzZSB4bGluazpocmVmPSIjcmItMCIvPjwvZz4KPGcgdHJhbnNmb3JtPSJ0cmFuc2xhdGUoOTcsOTcwKSI+PHVzZSB4bGluazpocmVmPSIjcmVjdC0wIi8+PC9nPgo8ZyB0cmFuc2Zvcm09InRyYW5zbGF0ZSgxOTQsOTcwKSI+PHVzZSB4bGluazpocmVmPSIjcmVjdC0wIi8+PC9nPgo8ZyB0cmFuc2Zvcm09InRyYW5zbGF0ZSgyOTEsOTcwKSI+PHVzZSB4bGluazpocmVmPSIjcmVjdC0wIi8+PC9nPgo8ZyB0cmFuc2Zvcm09InRyYW5zbGF0ZSgzODgsOTcwKSI+PHVzZSB4bGluazpocmVmPSIjcmVjdC0wIi8+PC9nPgo8ZyB0cmFuc2Zvcm09InRyYW5zbGF0ZSg1ODIsOTcwKSI+PHVzZSB4bGluazpocmVmPSIjci0wIi8+PC9nPgo8ZyB0cmFuc2Zvcm09InRyYW5zbGF0ZSg2NzksOTcwKSI+PHVzZSB4bGluazpocmVmPSIjbC0wIi8+PC9nPgo8ZyB0cmFuc2Zvcm09InRyYW5zbGF0ZSg5NzAsOTcwKSI+PHVzZSB4bGluazpocmVmPSIjci0wIi8+PC9nPgo8ZyB0cmFuc2Zvcm09InRyYW5zbGF0ZSgxMDY3LDk3MCkiPjx1c2UgeGxpbms6aHJlZj0iI3JlY3QtMCIvPjwvZz4KPGcgdHJhbnNmb3JtPSJ0cmFuc2xhdGUoMTE2NCw5NzApIj48dXNlIHhsaW5rOmhyZWY9IiNyZWN0LTAiLz48L2c+CjxnIHRyYW5zZm9ybT0idHJhbnNsYXRlKDEyNjEsOTcwKSI+PHVzZSB4bGluazpocmVmPSIjbC0wIi8+PC9nPgo8ZyB0cmFuc2Zvcm09InRyYW5zbGF0ZSgxNjQ5LDk3MCkiPjx1c2UgeGxpbms6aHJlZj0iI25fcmItMCIvPjwvZz4KPGcgdHJhbnNmb3JtPSJ0cmFuc2xhdGUoMTc0Niw5NzApIj48dXNlIHhsaW5rOmhyZWY9IiNyYi0wIi8+PC9nPgo8ZyB0cmFuc2Zvcm09InRyYW5zbGF0ZSgxODQzLDk3MCkiPjx1c2UgeGxpbms6aHJlZj0iI3JlY3QtMCIvPjwvZz4KPGcgdHJhbnNmb3JtPSJ0cmFuc2xhdGUoMTk0MCw5NzApIj48dXNlIHhsaW5rOmhyZWY9IiNyZWN0LTAiLz48L2c+CjxnIHRyYW5zZm9ybT0idHJhbnNsYXRlKDIyMzEsOTcwKSI+PHVzZSB4bGluazpocmVmPSIjbl9yYi0wIi8+PC9nPgo8ZyB0cmFuc2Zvcm09InRyYW5zbGF0ZSgyMzI4LDk3MCkiPjx1c2UgeGxpbms6aHJlZj0iI2ItMCIvPjwvZz4KPGcgdHJhbnNmb3JtPSJ0cmFuc2xhdGUoMjUyMiw5NzApIj48dXNlIHhsaW5rOmhyZWY9IiNydC0wIi8+PC9nPgo8ZyB0cmFuc2Zvcm09InRyYW5zbGF0ZSgyNjE5LDk3MCkiPjx1c2UgeGxpbms6aHJlZj0iI2xiLTAiLz48L2c+CjxnIHRyYW5zZm9ybT0idHJhbnNsYXRlKDMxMDQsOTcwKSI+PHVzZSB4bGluazpocmVmPSIjcmVjdC0wIi8+PC9nPgo8ZyB0cmFuc2Zvcm09InRyYW5zbGF0ZSgzMzk1LDk3MCkiPjx1c2UgeGxpbms6aHJlZj0iI2ItMCIvPjwvZz4KPGcgdHJhbnNmb3JtPSJ0cmFuc2xhdGUoMCwxMDY3KSI+PHVzZSB4bGluazpocmVmPSIjdC0wIi8+PC9nPgo8ZyB0cmFuc2Zvcm09InRyYW5zbGF0ZSgyOTEsMTA2NykiPjx1c2UgeGxpbms6aHJlZj0iI3J0LTAiLz48L2c+CjxnIHRyYW5zZm9ybT0idHJhbnNsYXRlKDM4OCwxMDY3KSI+PHVzZSB4bGluazpocmVmPSIjbHQtMCIvPjwvZz4KPGcgdHJhbnNmb3JtPSJ0cmFuc2xhdGUoODczLDEwNjcpIj48dXNlIHhsaW5rOmhyZWY9IiNlbXB0eS0wIi8+PC9nPgo8ZyB0cmFuc2Zvcm09InRyYW5zbGF0ZSgxMzU4LDEwNjcpIj48dXNlIHhsaW5rOmhyZWY9IiNuX3JiLTAiLz48L2c+CjxnIHRyYW5zZm9ybT0idHJhbnNsYXRlKDE0NTUsMTA2NykiPjx1c2UgeGxpbms6aHJlZj0iI2ItMCIvPjwvZz4KPGcgdHJhbnNmb3JtPSJ0cmFuc2xhdGUoMTY0OSwxMDY3KSI+PHVzZSB4bGluazpocmVmPSIjcmItMCIvPjwvZz4KPGcgdHJhbnNmb3JtPSJ0cmFuc2xhdGUoMTc0NiwxMDY3KSI+PHVzZSB4bGluazpocmVmPSIjcmVjdC0wIi8+PC9nPgo8ZyB0cmFuc2Zvcm09InRyYW5zbGF0ZSgxOTQwLDEwNjcpIj48dXNlIHhsaW5rOmhyZWY9IiNyZWN0LTAiLz48L2c+CjxnIHRyYW5zZm9ybT0idHJhbnNsYXRlKDIwMzcsMTA2NykiPjx1c2UgeGxpbms6aHJlZj0iI2xiLTAiLz48L2c+CjxnIHRyYW5zZm9ybT0idHJhbnNsYXRlKDIyMzEsMTA2NykiPjx1c2UgeGxpbms6aHJlZj0iI3JiLTAiLz48L2c+CjxnIHRyYW5zZm9ybT0idHJhbnNsYXRlKDIzMjgsMTA2NykiPjx1c2UgeGxpbms6aHJlZj0iI2x0LTAiLz48L2c+CjxnIHRyYW5zZm9ybT0idHJhbnNsYXRlKDI2MTksMTA2NykiPjx1c2UgeGxpbms6aHJlZj0iI3JlY3QtMCIvPjwvZz4KPGcgdHJhbnNmb3JtPSJ0cmFuc2xhdGUoMjcxNiwxMDY3KSI+PHVzZSB4bGluazpocmVmPSIjbC0wIi8+PC9nPgo8ZyB0cmFuc2Zvcm09InRyYW5zbGF0ZSgyOTEwLDEwNjcpIj48dXNlIHhsaW5rOmhyZWY9IiNuX3JiLTAiLz48L2c+CjxnIHRyYW5zZm9ybT0idHJhbnNsYXRlKDMwMDcsMTA2NykiPjx1c2UgeGxpbms6aHJlZj0iI3JiLTAiLz48L2c+CjxnIHRyYW5zZm9ybT0idHJhbnNsYXRlKDMxMDQsMTA2NykiPjx1c2UgeGxpbms6aHJlZj0iI3JlY3QtMCIvPjwvZz4KPGcgdHJhbnNmb3JtPSJ0cmFuc2xhdGUoMzIwMSwxMDY3KSI+PHVzZSB4bGluazpocmVmPSIjbC0wIi8+PC9nPgo8ZyB0cmFuc2Zvcm09InRyYW5zbGF0ZSgzMzk1LDEwNjcpIj48dXNlIHhsaW5rOmhyZWY9IiNyZWN0LTAiLz48L2c+CjxnIHRyYW5zZm9ybT0idHJhbnNsYXRlKDM1ODksMTA2NykiPjx1c2UgeGxpbms6aHJlZj0iI2ItMCIvPjwvZz4KPGcgdHJhbnNmb3JtPSJ0cmFuc2xhdGUoMzg4MCwxMDY3KSI+PHVzZSB4bGluazpocmVmPSIjYi0wIi8+PC9nPgo8ZyB0cmFuc2Zvcm09InRyYW5zbGF0ZSgxOTQsMTE2NCkiPjx1c2UgeGxpbms6aHJlZj0iI2VtcHR5LTAiLz48L2c+CjxnIHRyYW5zZm9ybT0idHJhbnNsYXRlKDQ4NSwxMTY0KSI+PHVzZSB4bGluazpocmVmPSIjcmItMCIvPjwvZz4KPGcgdHJhbnNmb3JtPSJ0cmFuc2xhdGUoNTgyLDExNjQpIj48dXNlIHhsaW5rOmhyZWY9IiNyZWN0LTAiLz48L2c+CjxnIHRyYW5zZm9ybT0idHJhbnNsYXRlKDY3OSwxMTY0KSI+PHVzZSB4bGluazpocmVmPSIjbGItMCIvPjwvZz4KPGcgdHJhbnNmb3JtPSJ0cmFuc2xhdGUoODczLDExNjQpIj48dXNlIHhsaW5rOmhyZWY9IiNuX3JiLTAiLz48L2c+CjxnIHRyYW5zZm9ybT0idHJhbnNsYXRlKDk3MCwxMTY0KSI+PHVzZSB4bGluazpocmVmPSIjYi0wIi8+PC9nPgo8ZyB0cmFuc2Zvcm09InRyYW5zbGF0ZSgxMzU4LDExNjQpIj48dXNlIHhsaW5rOmhyZWY9IiNyYi0wIi8+PC9nPgo8ZyB0cmFuc2Zvcm09InRyYW5zbGF0ZSgxNDU1LDExNjQpIj48dXNlIHhsaW5rOmhyZWY9IiNyZWN0LTAiLz48L2c+CjxnIHRyYW5zZm9ybT0idHJhbnNsYXRlKDE2NDksMTE2NCkiPjx1c2UgeGxpbms6aHJlZj0iI3JlY3QtMCIvPjwvZz4KPGcgdHJhbnNmb3JtPSJ0cmFuc2xhdGUoMTc0NiwxMTY0KSI+PHVzZSB4bGluazpocmVmPSIjcmVjdC0wIi8+PC9nPgo8ZyB0cmFuc2Zvcm09InRyYW5zbGF0ZSgxOTQwLDExNjQpIj48dXNlIHhsaW5rOmhyZWY9IiNyZWN0LTAiLz48L2c+CjxnIHRyYW5zZm9ybT0idHJhbnNsYXRlKDIwMzcsMTE2NCkiPjx1c2UgeGxpbms6aHJlZj0iI2x0LTAiLz48L2c+CjxnIHRyYW5zZm9ybT0idHJhbnNsYXRlKDIyMzEsMTE2NCkiPjx1c2UgeGxpbms6aHJlZj0iI3JlY3QtMCIvPjwvZz4KPGcgdHJhbnNmb3JtPSJ0cmFuc2xhdGUoMjMyOCwxMTY0KSI+PHVzZSB4bGluazpocmVmPSIjbl9yYi0wIi8+PC9nPgo8ZyB0cmFuc2Zvcm09InRyYW5zbGF0ZSgyNDI1LDExNjQpIj48dXNlIHhsaW5rOmhyZWY9IiNyYi0wIi8+PC9nPgo8ZyB0cmFuc2Zvcm09InRyYW5zbGF0ZSgyNTIyLDExNjQpIj48dXNlIHhsaW5rOmhyZWY9IiNyZWN0LTAiLz48L2c+CjxnIHRyYW5zZm9ybT0idHJhbnNsYXRlKDI2MTksMTE2NCkiPjx1c2UgeGxpbms6aHJlZj0iI3JlY3QtMCIvPjwvZz4KPGcgdHJhbnNmb3JtPSJ0cmFuc2xhdGUoMjcxNiwxMTY0KSI+PHVzZSB4bGluazpocmVmPSIjbl9yYi0wIi8+PC9nPgo8ZyB0cmFuc2Zvcm09InRyYW5zbGF0ZSgyODEzLDExNjQpIj48dXNlIHhsaW5rOmhyZWY9IiNyYi0wIi8+PC9nPgo8ZyB0cmFuc2Zvcm09InRyYW5zbGF0ZSgyOTEwLDExNjQpIj48dXNlIHhsaW5rOmhyZWY9IiNyZWN0LTAiLz48L2c+CjxnIHRyYW5zZm9ybT0idHJhbnNsYXRlKDMwMDcsMTE2NCkiPjx1c2UgeGxpbms6aHJlZj0iI2x0LTAiLz48L2c+CjxnIHRyYW5zZm9ybT0idHJhbnNsYXRlKDMzOTUsMTE2NCkiPjx1c2UgeGxpbms6aHJlZj0iI3JlY3QtMCIvPjwvZz4KPGcgdHJhbnNmb3JtPSJ0cmFuc2xhdGUoMzU4OSwxMTY0KSI+PHVzZSB4bGluazpocmVmPSIjcnQtMCIvPjwvZz4KPGcgdHJhbnNmb3JtPSJ0cmFuc2xhdGUoMzY4NiwxMTY0KSI+PHVzZSB4bGluazpocmVmPSIjbC0wIi8+PC9nPgo8ZyB0cmFuc2Zvcm09InRyYW5zbGF0ZSgzODgwLDExNjQpIj48dXNlIHhsaW5rOmhyZWY9IiNyZWN0LTAiLz48L2c+CjxnIHRyYW5zZm9ybT0idHJhbnNsYXRlKDAsMTI2MSkiPjx1c2UgeGxpbms6aHJlZj0iI3JiLTAiLz48L2c+CjxnIHRyYW5zZm9ybT0idHJhbnNsYXRlKDk3LDEyNjEpIj48dXNlIHhsaW5rOmhyZWY9IiNsLTAiLz48L2c+CjxnIHRyYW5zZm9ybT0idHJhbnNsYXRlKDQ4NSwxMjYxKSI+PHVzZSB4bGluazpocmVmPSIjcmVjdC0wIi8+PC9nPgo8ZyB0cmFuc2Zvcm09InRyYW5zbGF0ZSg2NzksMTI2MSkiPjx1c2UgeGxpbms6aHJlZj0iI3J0LTAiLz48L2c+CjxnIHRyYW5zZm9ybT0idHJhbnNsYXRlKDc3NiwxMjYxKSI+PHVzZSB4bGluazpocmVmPSIjcmVjdC0wIi8+PC9nPgo8ZyB0cmFuc2Zvcm09InRyYW5zbGF0ZSg4NzMsMTI2MSkiPjx1c2UgeGxpbms6aHJlZj0iI3JlY3QtMCIvPjwvZz4KPGcgdHJhbnNmb3JtPSJ0cmFuc2xhdGUoOTcwLDEyNjEpIj48dXNlIHhsaW5rOmhyZWY9IiNyZWN0LTAiLz48L2c+CjxnIHRyYW5zZm9ybT0idHJhbnNsYXRlKDEwNjcsMTI2MSkiPjx1c2UgeGxpbms6aHJlZj0iI3JlY3QtMCIvPjwvZz4KPGcgdHJhbnNmb3JtPSJ0cmFuc2xhdGUoMTE2NCwxMjYxKSI+PHVzZSB4bGluazpocmVmPSIjbC0wIi8+PC9nPgo8ZyB0cmFuc2Zvcm09InRyYW5zbGF0ZSgxMzU4LDEyNjEpIj48dXNlIHhsaW5rOmhyZWY9IiNydC0wIi8+PC9nPgo8ZyB0cmFuc2Zvcm09InRyYW5zbGF0ZSgxNDU1LDEyNjEpIj48dXNlIHhsaW5rOmhyZWY9IiNyZWN0LTAiLz48L2c+CjxnIHRyYW5zZm9ybT0idHJhbnNsYXRlKDE2NDksMTI2MSkiPjx1c2UgeGxpbms6aHJlZj0iI3JlY3QtMCIvPjwvZz4KPGcgdHJhbnNmb3JtPSJ0cmFuc2xhdGUoMTc0NiwxMjYxKSI+PHVzZSB4bGluazpocmVmPSIjbHQtMCIvPjwvZz4KPGcgdHJhbnNmb3JtPSJ0cmFuc2xhdGUoMTg0MywxMjYxKSI+PHVzZSB4bGluazpocmVmPSIjbl9yYi0wIi8+PC9nPgo8ZyB0cmFuc2Zvcm09InRyYW5zbGF0ZSgxOTQwLDEyNjEpIj48dXNlIHhsaW5rOmhyZWY9IiNyZWN0LTAiLz48L2c+CjxnIHRyYW5zZm9ybT0idHJhbnNsYXRlKDIyMzEsMTI2MSkiPjx1c2UgeGxpbms6aHJlZj0iI3JlY3QtMCIvPjwvZz4KPGcgdHJhbnNmb3JtPSJ0cmFuc2xhdGUoMjMyOCwxMjYxKSI+PHVzZSB4bGluazpocmVmPSIjcmVjdC0wIi8+PC9nPgo8ZyB0cmFuc2Zvcm09InRyYW5zbGF0ZSgyNDI1LDEyNjEpIj48dXNlIHhsaW5rOmhyZWY9IiNsdC0wIi8+PC9nPgo8ZyB0cmFuc2Zvcm09InRyYW5zbGF0ZSgyNjE5LDEyNjEpIj48dXNlIHhsaW5rOmhyZWY9IiNydC0wIi8+PC9nPgo8ZyB0cmFuc2Zvcm09InRyYW5zbGF0ZSgyNzE2LDEyNjEpIj48dXNlIHhsaW5rOmhyZWY9IiNyZWN0LTAiLz48L2c+CjxnIHRyYW5zZm9ybT0idHJhbnNsYXRlKDI4MTMsMTI2MSkiPjx1c2UgeGxpbms6aHJlZj0iI3JlY3QtMCIvPjwvZz4KPGcgdHJhbnNmb3JtPSJ0cmFuc2xhdGUoMjkxMCwxMjYxKSI+PHVzZSB4bGluazpocmVmPSIjcmVjdC0wIi8+PC9nPgo8ZyB0cmFuc2Zvcm09InRyYW5zbGF0ZSgzMTA0LDEyNjEpIj48dXNlIHhsaW5rOmhyZWY9IiNuX3JiLTAiLz48L2c+CjxnIHRyYW5zZm9ybT0idHJhbnNsYXRlKDMyMDEsMTI2MSkiPjx1c2UgeGxpbms6aHJlZj0iI2ItMCIvPjwvZz4KPGcgdHJhbnNmb3JtPSJ0cmFuc2xhdGUoMzM5NSwxMjYxKSI+PHVzZSB4bGluazpocmVmPSIjcnQtMCIvPjwvZz4KPGcgdHJhbnNmb3JtPSJ0cmFuc2xhdGUoMzQ5MiwxMjYxKSI+PHVzZSB4bGluazpocmVmPSIjbGItMCIvPjwvZz4KPGcgdHJhbnNmb3JtPSJ0cmFuc2xhdGUoMzg4MCwxMjYxKSI+PHVzZSB4bGluazpocmVmPSIjdC0wIi8+PC9nPgo8ZyB0cmFuc2Zvcm09InRyYW5zbGF0ZSgwLDEzNTgpIj48dXNlIHhsaW5rOmhyZWY9IiNyZWN0LTAiLz48L2c+CjxnIHRyYW5zZm9ybT0idHJhbnNsYXRlKDE5NCwxMzU4KSI+PHVzZSB4bGluazpocmVmPSIjYi0wIi8+PC9nPgo8ZyB0cmFuc2Zvcm09InRyYW5zbGF0ZSg0ODUsMTM1OCkiPjx1c2UgeGxpbms6aHJlZj0iI3J0LTAiLz48L2c+CjxnIHRyYW5zZm9ybT0idHJhbnNsYXRlKDU4MiwxMzU4KSI+PHVzZSB4bGluazpocmVmPSIjbC0wIi8+PC9nPgo8ZyB0cmFuc2Zvcm09InRyYW5zbGF0ZSg3NzYsMTM1OCkiPjx1c2UgeGxpbms6aHJlZj0iI3JlY3QtMCIvPjwvZz4KPGcgdHJhbnNmb3JtPSJ0cmFuc2xhdGUoMTA2NywxMzU4KSI+PHVzZSB4bGluazpocmVmPSIjdC0wIi8+PC9nPgo8ZyB0cmFuc2Zvcm09InRyYW5zbGF0ZSgxMTY0LDEzNTgpIj48dXNlIHhsaW5rOmhyZWY9IiNuX3JiLTAiLz48L2c+CjxnIHRyYW5zZm9ybT0idHJhbnNsYXRlKDEyNjEsMTM1OCkiPjx1c2UgeGxpbms6aHJlZj0iI2ItMCIvPjwvZz4KPGcgdHJhbnNmb3JtPSJ0cmFuc2xhdGUoMTQ1NSwxMzU4KSI+PHVzZSB4bGluazpocmVmPSIjdC0wIi8+PC9nPgo8ZyB0cmFuc2Zvcm09InRyYW5zbGF0ZSgxNTUyLDEzNTgpIj48dXNlIHhsaW5rOmhyZWY9IiNuX3JiLTAiLz48L2c+CjxnIHRyYW5zZm9ybT0idHJhbnNsYXRlKDE2NDksMTM1OCkiPjx1c2UgeGxpbms6aHJlZj0iI3JlY3QtMCIvPjwvZz4KPGcgdHJhbnNmb3JtPSJ0cmFuc2xhdGUoMTg0MywxMzU4KSI+PHVzZSB4bGluazpocmVmPSIjci0wIi8+PC9nPgo8ZyB0cmFuc2Zvcm09InRyYW5zbGF0ZSgxOTQwLDEzNTgpIj48dXNlIHhsaW5rOmhyZWY9IiNyZWN0LTAiLz48L2c+CjxnIHRyYW5zZm9ybT0idHJhbnNsYXRlKDIwMzcsMTM1OCkiPjx1c2UgeGxpbms6aHJlZj0iI2wtMCIvPjwvZz4KPGcgdHJhbnNmb3JtPSJ0cmFuc2xhdGUoMjIzMSwxMzU4KSI+PHVzZSB4bGluazpocmVmPSIjcnQtMCIvPjwvZz4KPGcgdHJhbnNmb3JtPSJ0cmFuc2xhdGUoMjMyOCwxMzU4KSI+PHVzZSB4bGluazpocmVmPSIjbHQtMCIvPjwvZz4KPGcgdHJhbnNmb3JtPSJ0cmFuc2xhdGUoMjkxMCwxMzU4KSI+PHVzZSB4bGluazpocmVmPSIjdC0wIi8+PC9nPgo8ZyB0cmFuc2Zvcm09InRyYW5zbGF0ZSgzMTA0LDEzNTgpIj48dXNlIHhsaW5rOmhyZWY9IiNyLTAiLz48L2c+CjxnIHRyYW5zZm9ybT0idHJhbnNsYXRlKDMyMDEsMTM1OCkiPjx1c2UgeGxpbms6aHJlZj0iI2x0LTAiLz48L2c+CjxnIHRyYW5zZm9ybT0idHJhbnNsYXRlKDM0OTIsMTM1OCkiPjx1c2UgeGxpbms6aHJlZj0iI3JlY3QtMCIvPjwvZz4KPGcgdHJhbnNmb3JtPSJ0cmFuc2xhdGUoMzU4OSwxMzU4KSI+PHVzZSB4bGluazpocmVmPSIjcmVjdC0wIi8+PC9nPgo8ZyB0cmFuc2Zvcm09InRyYW5zbGF0ZSgzNjg2LDEzNTgpIj48dXNlIHhsaW5rOmhyZWY9IiNsLTAiLz48L2c+CjxnIHRyYW5zZm9ybT0idHJhbnNsYXRlKDAsMTQ1NSkiPjx1c2UgeGxpbms6aHJlZj0iI3JlY3QtMCIvPjwvZz4KPGcgdHJhbnNmb3JtPSJ0cmFuc2xhdGUoOTcsMTQ1NSkiPjx1c2UgeGxpbms6aHJlZj0iI25fcmItMCIvPjwvZz4KPGcgdHJhbnNmb3JtPSJ0cmFuc2xhdGUoMTk0LDE0NTUpIj48dXNlIHhsaW5rOmhyZWY9IiNyZWN0LTAiLz48L2c+CjxnIHRyYW5zZm9ybT0idHJhbnNsYXRlKDI5MSwxNDU1KSI+PHVzZSB4bGluazpocmVmPSIjbGItMCIvPjwvZz4KPGcgdHJhbnNmb3JtPSJ0cmFuc2xhdGUoNjc5LDE0NTUpIj48dXNlIHhsaW5rOmhyZWY9IiNyLTAiLz48L2c+CjxnIHRyYW5zZm9ybT0idHJhbnNsYXRlKDc3NiwxNDU1KSI+PHVzZSB4bGluazpocmVmPSIjcmVjdC0wIi8+PC9nPgo8ZyB0cmFuc2Zvcm09InRyYW5zbGF0ZSg4NzMsMTQ1NSkiPjx1c2UgeGxpbms6aHJlZj0iI2wtMCIvPjwvZz4KPGcgdHJhbnNmb3JtPSJ0cmFuc2xhdGUoMTE2NCwxNDU1KSI+PHVzZSB4bGluazpocmVmPSIjci0wIi8+PC9nPgo8ZyB0cmFuc2Zvcm09InRyYW5zbGF0ZSgxMjYxLDE0NTUpIj48dXNlIHhsaW5rOmhyZWY9IiNsdC0wIi8+PC9nPgo8ZyB0cmFuc2Zvcm09InRyYW5zbGF0ZSgxNDU1LDE0NTUpIj48dXNlIHhsaW5rOmhyZWY9IiNuX3JiLTAiLz48L2c+CjxnIHRyYW5zZm9ybT0idHJhbnNsYXRlKDE1NTIsMTQ1NSkiPjx1c2UgeGxpbms6aHJlZj0iI3JiLTAiLz48L2c+CjxnIHRyYW5zZm9ybT0idHJhbnNsYXRlKDE2NDksMTQ1NSkiPjx1c2UgeGxpbms6aHJlZj0iI2x0LTAiLz48L2c+CjxnIHRyYW5zZm9ybT0idHJhbnNsYXRlKDE5NDAsMTQ1NSkiPjx1c2UgeGxpbms6aHJlZj0iI3JlY3QtMCIvPjwvZz4KPGcgdHJhbnNmb3JtPSJ0cmFuc2xhdGUoMjQyNSwxNDU1KSI+PHVzZSB4bGluazpocmVmPSIjZW1wdHktMCIvPjwvZz4KPGcgdHJhbnNmb3JtPSJ0cmFuc2xhdGUoMjcxNiwxNDU1KSI+PHVzZSB4bGluazpocmVmPSIjYi0wIi8+PC9nPgo8ZyB0cmFuc2Zvcm09InRyYW5zbGF0ZSgzMDA3LDE0NTUpIj48dXNlIHhsaW5rOmhyZWY9IiNlbXB0eS0wIi8+PC9nPgo8ZyB0cmFuc2Zvcm09InRyYW5zbGF0ZSgzMjk4LDE0NTUpIj48dXNlIHhsaW5rOmhyZWY9IiNyLTAiLz48L2c+CjxnIHRyYW5zZm9ybT0idHJhbnNsYXRlKDMzOTUsMTQ1NSkiPjx1c2UgeGxpbms6aHJlZj0iI3JlY3QtMCIvPjwvZz4KPGcgdHJhbnNmb3JtPSJ0cmFuc2xhdGUoMzQ5MiwxNDU1KSI+PHVzZSB4bGluazpocmVmPSIjcmVjdC0wIi8+PC9nPgo8ZyB0cmFuc2Zvcm09InRyYW5zbGF0ZSgzNTg5LDE0NTUpIj48dXNlIHhsaW5rOmhyZWY9IiNsdC0wIi8+PC9nPgo8ZyB0cmFuc2Zvcm09InRyYW5zbGF0ZSgwLDE1NTIpIj48dXNlIHhsaW5rOmhyZWY9IiNydC0wIi8+PC9nPgo8ZyB0cmFuc2Zvcm09InRyYW5zbGF0ZSg5NywxNTUyKSI+PHVzZSB4bGluazpocmVmPSIjcmVjdC0wIi8+PC9nPgo8ZyB0cmFuc2Zvcm09InRyYW5zbGF0ZSgxOTQsMTU1MikiPjx1c2UgeGxpbms6aHJlZj0iI3JlY3QtMCIvPjwvZz4KPGcgdHJhbnNmb3JtPSJ0cmFuc2xhdGUoMjkxLDE1NTIpIj48dXNlIHhsaW5rOmhyZWY9IiNyZWN0LTAiLz48L2c+CjxnIHRyYW5zZm9ybT0idHJhbnNsYXRlKDU4MiwxNTUyKSI+PHVzZSB4bGluazpocmVmPSIjZW1wdHktMCIvPjwvZz4KPGcgdHJhbnNmb3JtPSJ0cmFuc2xhdGUoOTcwLDE1NTIpIj48dXNlIHhsaW5rOmhyZWY9IiNyLTAiLz48L2c+CjxnIHRyYW5zZm9ybT0idHJhbnNsYXRlKDEwNjcsMTU1MikiPjx1c2UgeGxpbms6aHJlZj0iI2xiLTAiLz48L2c+CjxnIHRyYW5zZm9ybT0idHJhbnNsYXRlKDEyNjEsMTU1MikiPjx1c2UgeGxpbms6aHJlZj0iI25fcmItMCIvPjwvZz4KPGcgdHJhbnNmb3JtPSJ0cmFuc2xhdGUoMTM1OCwxNTUyKSI+PHVzZSB4bGluazpocmVmPSIjcmItMCIvPjwvZz4KPGcgdHJhbnNmb3JtPSJ0cmFuc2xhdGUoMTQ1NSwxNTUyKSI+PHVzZSB4bGluazpocmVmPSIjcmVjdC0wIi8+PC9nPgo8ZyB0cmFuc2Zvcm09InRyYW5zbGF0ZSgxNTUyLDE1NTIpIj48dXNlIHhsaW5rOmhyZWY9IiNyZWN0LTAiLz48L2c+CjxnIHRyYW5zZm9ybT0idHJhbnNsYXRlKDE3NDYsMTU1MikiPjx1c2UgeGxpbms6aHJlZj0iI2VtcHR5LTAiLz48L2c+CjxnIHRyYW5zZm9ybT0idHJhbnNsYXRlKDE5NDAsMTU1MikiPjx1c2UgeGxpbms6aHJlZj0iI3J0LTAiLz48L2c+CjxnIHRyYW5zZm9ybT0idHJhbnNsYXRlKDIwMzcsMTU1MikiPjx1c2UgeGxpbms6aHJlZj0iI3JlY3QtMCIvPjwvZz4KPGcgdHJhbnNmb3JtPSJ0cmFuc2xhdGUoMjEzNCwxNTUyKSI+PHVzZSB4bGluazpocmVmPSIjcmVjdC0wIi8+PC9nPgo8ZyB0cmFuc2Zvcm09InRyYW5zbGF0ZSgyMjMxLDE1NTIpIj48dXNlIHhsaW5rOmhyZWY9IiNsLTAiLz48L2c+CjxnIHRyYW5zZm9ybT0idHJhbnNsYXRlKDI0MjUsMTU1MikiPjx1c2UgeGxpbms6aHJlZj0iI25fcmItMCIvPjwvZz4KPGcgdHJhbnNmb3JtPSJ0cmFuc2xhdGUoMjUyMiwxNTUyKSI+PHVzZSB4bGluazpocmVmPSIjYi0wIi8+PC9nPgo8ZyB0cmFuc2Zvcm09InRyYW5zbGF0ZSgyNzE2LDE1NTIpIj48dXNlIHhsaW5rOmhyZWY9IiNydC0wIi8+PC9nPgo8ZyB0cmFuc2Zvcm09InRyYW5zbGF0ZSgyODEzLDE1NTIpIj48dXNlIHhsaW5rOmhyZWY9IiNsLTAiLz48L2c+CjxnIHRyYW5zZm9ybT0idHJhbnNsYXRlKDMwMDcsMTU1MikiPjx1c2UgeGxpbms6aHJlZj0iI25fcmItMCIvPjwvZz4KPGcgdHJhbnNmb3JtPSJ0cmFuc2xhdGUoMzEwNCwxNTUyKSI+PHVzZSB4bGluazpocmVmPSIjcmItMCIvPjwvZz4KPGcgdHJhbnNmb3JtPSJ0cmFuc2xhdGUoMzIwMSwxNTUyKSI+PHVzZSB4bGluazpocmVmPSIjbC0wIi8+PC9nPgo8ZyB0cmFuc2Zvcm09InRyYW5zbGF0ZSgzMzk1LDE1NTIpIj48dXNlIHhsaW5rOmhyZWY9IiNyZWN0LTAiLz48L2c+CjxnIHRyYW5zZm9ybT0idHJhbnNsYXRlKDM2ODYsMTU1MikiPjx1c2UgeGxpbms6aHJlZj0iI3ItMCIvPjwvZz4KPGcgdHJhbnNmb3JtPSJ0cmFuc2xhdGUoMzc4MywxNTUyKSI+PHVzZSB4bGluazpocmVmPSIjbGItMCIvPjwvZz4KPGcgdHJhbnNmb3JtPSJ0cmFuc2xhdGUoMjkxLDE2NDkpIj48dXNlIHhsaW5rOmhyZWY9IiNyZWN0LTAiLz48L2c+CjxnIHRyYW5zZm9ybT0idHJhbnNsYXRlKDM4OCwxNjQ5KSI+PHVzZSB4bGluazpocmVmPSIjcmVjdC0wIi8+PC9nPgo8ZyB0cmFuc2Zvcm09InRyYW5zbGF0ZSg0ODUsMTY0OSkiPjx1c2UgeGxpbms6aHJlZj0iI2wtMCIvPjwvZz4KPGcgdHJhbnNmb3JtPSJ0cmFuc2xhdGUoNjc5LDE2NDkpIj48dXNlIHhsaW5rOmhyZWY9IiNlbXB0eS0wIi8+PC9nPgo8ZyB0cmFuc2Zvcm09InRyYW5zbGF0ZSg3NzYsMTY0OSkiPjx1c2UgeGxpbms6aHJlZj0iI25fcmItMCIvPjwvZz4KPGcgdHJhbnNmb3JtPSJ0cmFuc2xhdGUoODczLDE2NDkpIj48dXNlIHhsaW5rOmhyZWY9IiNiLTAiLz48L2c+CjxnIHRyYW5zZm9ybT0idHJhbnNsYXRlKDEwNjcsMTY0OSkiPjx1c2UgeGxpbms6aHJlZj0iI3J0LTAiLz48L2c+CjxnIHRyYW5zZm9ybT0idHJhbnNsYXRlKDExNjQsMTY0OSkiPjx1c2UgeGxpbms6aHJlZj0iI3JlY3QtMCIvPjwvZz4KPGcgdHJhbnNmb3JtPSJ0cmFuc2xhdGUoMTI2MSwxNjQ5KSI+PHVzZSB4bGluazpocmVmPSIjcmVjdC0wIi8+PC9nPgo8ZyB0cmFuc2Zvcm09InRyYW5zbGF0ZSgxMzU4LDE2NDkpIj48dXNlIHhsaW5rOmhyZWY9IiNyZWN0LTAiLz48L2c+CjxnIHRyYW5zZm9ybT0idHJhbnNsYXRlKDE1NTIsMTY0OSkiPjx1c2UgeGxpbms6aHJlZj0iI3JlY3QtMCIvPjwvZz4KPGcgdHJhbnNmb3JtPSJ0cmFuc2xhdGUoMTg0MywxNjQ5KSI+PHVzZSB4bGluazpocmVmPSIjZW1wdHktMCIvPjwvZz4KPGcgdHJhbnNmb3JtPSJ0cmFuc2xhdGUoMjAzNywxNjQ5KSI+PHVzZSB4bGluazpocmVmPSIjcnQtMCIvPjwvZz4KPGcgdHJhbnNmb3JtPSJ0cmFuc2xhdGUoMjEzNCwxNjQ5KSI+PHVzZSB4bGluazpocmVmPSIjcmVjdC0wIi8+PC9nPgo8ZyB0cmFuc2Zvcm09InRyYW5zbGF0ZSgyNDI1LDE2NDkpIj48dXNlIHhsaW5rOmhyZWY9IiNyLTAiLz48L2c+CjxnIHRyYW5zZm9ybT0idHJhbnNsYXRlKDI1MjIsMTY0OSkiPjx1c2UgeGxpbms6aHJlZj0iI3JlY3QtMCIvPjwvZz4KPGcgdHJhbnNmb3JtPSJ0cmFuc2xhdGUoMjkxMCwxNjQ5KSI+PHVzZSB4bGluazpocmVmPSIjcmItMCIvPjwvZz4KPGcgdHJhbnNmb3JtPSJ0cmFuc2xhdGUoMzAwNywxNjQ5KSI+PHVzZSB4bGluazpocmVmPSIjcmVjdC0wIi8+PC9nPgo8ZyB0cmFuc2Zvcm09InRyYW5zbGF0ZSgzMTA0LDE2NDkpIj48dXNlIHhsaW5rOmhyZWY9IiNyZWN0LTAiLz48L2c+CjxnIHRyYW5zZm9ybT0idHJhbnNsYXRlKDMyOTgsMTY0OSkiPjx1c2UgeGxpbms6aHJlZj0iI3ItMCIvPjwvZz4KPGcgdHJhbnNmb3JtPSJ0cmFuc2xhdGUoMzM5NSwxNjQ5KSI+PHVzZSB4bGluazpocmVmPSIjcmVjdC0wIi8+PC9nPgo8ZyB0cmFuc2Zvcm09InRyYW5zbGF0ZSgzNDkyLDE2NDkpIj48dXNlIHhsaW5rOmhyZWY9IiNyZWN0LTAiLz48L2c+CjxnIHRyYW5zZm9ybT0idHJhbnNsYXRlKDM1ODksMTY0OSkiPjx1c2UgeGxpbms6aHJlZj0iI2wtMCIvPjwvZz4KPGcgdHJhbnNmb3JtPSJ0cmFuc2xhdGUoMzc4MywxNjQ5KSI+PHVzZSB4bGluazpocmVmPSIjcnQtMCIvPjwvZz4KPGcgdHJhbnNmb3JtPSJ0cmFuc2xhdGUoMzg4MCwxNjQ5KSI+PHVzZSB4bGluazpocmVmPSIjbC0wIi8+PC9nPgo8ZyB0cmFuc2Zvcm09InRyYW5zbGF0ZSgxOTQsMTc0NikiPjx1c2UgeGxpbms6aHJlZj0iI3JiLTAiLz48L2c+CjxnIHRyYW5zZm9ybT0idHJhbnNsYXRlKDI5MSwxNzQ2KSI+PHVzZSB4bGluazpocmVmPSIjbHQtMCIvPjwvZz4KPGcgdHJhbnNmb3JtPSJ0cmFuc2xhdGUoNTgyLDE3NDYpIj48dXNlIHhsaW5rOmhyZWY9IiNlbXB0eS0wIi8+PC9nPgo8ZyB0cmFuc2Zvcm09InRyYW5zbGF0ZSg2NzksMTc0NikiPjx1c2UgeGxpbms6aHJlZj0iI25fcmItMCIvPjwvZz4KPGcgdHJhbnNmb3JtPSJ0cmFuc2xhdGUoNzc2LDE3NDYpIj48dXNlIHhsaW5rOmhyZWY9IiNyYi0wIi8+PC9nPgo8ZyB0cmFuc2Zvcm09InRyYW5zbGF0ZSg4NzMsMTc0NikiPjx1c2UgeGxpbms6aHJlZj0iI3JlY3QtMCIvPjwvZz4KPGcgdHJhbnNmb3JtPSJ0cmFuc2xhdGUoOTcwLDE3NDYpIj48dXNlIHhsaW5rOmhyZWY9IiNsLTAiLz48L2c+CjxnIHRyYW5zZm9ybT0idHJhbnNsYXRlKDEzNTgsMTc0NikiPjx1c2UgeGxpbms6aHJlZj0iI3QtMCIvPjwvZz4KPGcgdHJhbnNmb3JtPSJ0cmFuc2xhdGUoMTU1MiwxNzQ2KSI+PHVzZSB4bGluazpocmVmPSIjcmVjdC0wIi8+PC9nPgo8ZyB0cmFuc2Zvcm09InRyYW5zbGF0ZSgyMTM0LDE3NDYpIj48dXNlIHhsaW5rOmhyZWY9IiNydC0wIi8+PC9nPgo8ZyB0cmFuc2Zvcm09InRyYW5zbGF0ZSgyMjMxLDE3NDYpIj48dXNlIHhsaW5rOmhyZWY9IiNyZWN0LTAiLz48L2c+CjxnIHRyYW5zZm9ybT0idHJhbnNsYXRlKDIzMjgsMTc0NikiPjx1c2UgeGxpbms6aHJlZj0iI2wtMCIvPjwvZz4KPGcgdHJhbnNmb3JtPSJ0cmFuc2xhdGUoMjUyMiwxNzQ2KSI+PHVzZSB4bGluazpocmVmPSIjcmVjdC0wIi8+PC9nPgo8ZyB0cmFuc2Zvcm09InRyYW5zbGF0ZSgyNjE5LDE3NDYpIj48dXNlIHhsaW5rOmhyZWY9IiNyZWN0LTAiLz48L2c+CjxnIHRyYW5zZm9ybT0idHJhbnNsYXRlKDI3MTYsMTc0NikiPjx1c2UgeGxpbms6aHJlZj0iI2xiLTAiLz48L2c+CjxnIHRyYW5zZm9ybT0idHJhbnNsYXRlKDI5MTAsMTc0NikiPjx1c2UgeGxpbms6aHJlZj0iI3QtMCIvPjwvZz4KPGcgdHJhbnNmb3JtPSJ0cmFuc2xhdGUoMzEwNCwxNzQ2KSI+PHVzZSB4bGluazpocmVmPSIjcnQtMCIvPjwvZz4KPGcgdHJhbnNmb3JtPSJ0cmFuc2xhdGUoMzIwMSwxNzQ2KSI+PHVzZSB4bGluazpocmVmPSIjbGItMCIvPjwvZz4KPGcgdHJhbnNmb3JtPSJ0cmFuc2xhdGUoMzQ5MiwxNzQ2KSI+PHVzZSB4bGluazpocmVmPSIjcmVjdC0wIi8+PC9nPgo8ZyB0cmFuc2Zvcm09InRyYW5zbGF0ZSgwLDE4NDMpIj48dXNlIHhsaW5rOmhyZWY9IiNlbXB0eS0wIi8+PC9nPgo8ZyB0cmFuc2Zvcm09InRyYW5zbGF0ZSgxOTQsMTg0MykiPjx1c2UgeGxpbms6aHJlZj0iI3QtMCIvPjwvZz4KPGcgdHJhbnNmb3JtPSJ0cmFuc2xhdGUoMjkxLDE4NDMpIj48dXNlIHhsaW5rOmhyZWY9IiNuX3JiLTAiLz48L2c+CjxnIHRyYW5zZm9ybT0idHJhbnNsYXRlKDM4OCwxODQzKSI+PHVzZSB4bGluazpocmVmPSIjYi0wIi8+PC9nPgo8ZyB0cmFuc2Zvcm09InRyYW5zbGF0ZSg2NzksMTg0MykiPjx1c2UgeGxpbms6aHJlZj0iI3ItMCIvPjwvZz4KPGcgdHJhbnNmb3JtPSJ0cmFuc2xhdGUoNzc2LDE4NDMpIj48dXNlIHhsaW5rOmhyZWY9IiNyZWN0LTAiLz48L2c+CjxnIHRyYW5zZm9ybT0idHJhbnNsYXRlKDg3MywxODQzKSI+PHVzZSB4bGluazpocmVmPSIjbHQtMCIvPjwvZz4KPGcgdHJhbnNmb3JtPSJ0cmFuc2xhdGUoMTU1MiwxODQzKSI+PHVzZSB4bGluazpocmVmPSIjcnQtMCIvPjwvZz4KPGcgdHJhbnNmb3JtPSJ0cmFuc2xhdGUoMTY0OSwxODQzKSI+PHVzZSB4bGluazpocmVmPSIjcmVjdC0wIi8+PC9nPgo8ZyB0cmFuc2Zvcm09InRyYW5zbGF0ZSgxNzQ2LDE4NDMpIj48dXNlIHhsaW5rOmhyZWY9IiNyZWN0LTAiLz48L2c+CjxnIHRyYW5zZm9ybT0idHJhbnNsYXRlKDE4NDMsMTg0MykiPjx1c2UgeGxpbms6aHJlZj0iI2wtMCIvPjwvZz4KPGcgdHJhbnNmb3JtPSJ0cmFuc2xhdGUoMjUyMiwxODQzKSI+PHVzZSB4bGluazpocmVmPSIjcmVjdC0wIi8+PC9nPgo8ZyB0cmFuc2Zvcm09InRyYW5zbGF0ZSgyNzE2LDE4NDMpIj48dXNlIHhsaW5rOmhyZWY9IiNyZWN0LTAiLz48L2c+CjxnIHRyYW5zZm9ybT0idHJhbnNsYXRlKDMyMDEsMTg0MykiPjx1c2UgeGxpbms6aHJlZj0iI3J0LTAiLz48L2c+CjxnIHRyYW5zZm9ybT0idHJhbnNsYXRlKDMyOTgsMTg0MykiPjx1c2UgeGxpbms6aHJlZj0iI2wtMCIvPjwvZz4KPGcgdHJhbnNmb3JtPSJ0cmFuc2xhdGUoMzM5NSwxODQzKSI+PHVzZSB4bGluazpocmVmPSIjbl9yYi0wIi8+PC9nPgo8ZyB0cmFuc2Zvcm09InRyYW5zbGF0ZSgzNDkyLDE4NDMpIj48dXNlIHhsaW5rOmhyZWY9IiNyZWN0LTAiLz48L2c+CjxnIHRyYW5zZm9ybT0idHJhbnNsYXRlKDM1ODksMTg0MykiPjx1c2UgeGxpbms6aHJlZj0iI2wtMCIvPjwvZz4KPGcgdHJhbnNmb3JtPSJ0cmFuc2xhdGUoMCwxOTQwKSI+PHVzZSB4bGluazpocmVmPSIjbl9yYi0wIi8+PC9nPgo8ZyB0cmFuc2Zvcm09InRyYW5zbGF0ZSg5NywxOTQwKSI+PHVzZSB4bGluazpocmVmPSIjYi0wIi8+PC9nPgo8ZyB0cmFuc2Zvcm09InRyYW5zbGF0ZSgxOTQsMTk0MCkiPjx1c2UgeGxpbms6aHJlZj0iI25fcmItMCIvPjwvZz4KPGcgdHJhbnNmb3JtPSJ0cmFuc2xhdGUoMjkxLDE5NDApIj48dXNlIHhsaW5rOmhyZWY9IiNyYi0wIi8+PC9nPgo8ZyB0cmFuc2Zvcm09InRyYW5zbGF0ZSgzODgsMTk0MCkiPjx1c2UgeGxpbms6aHJlZj0iI3JlY3QtMCIvPjwvZz4KPGcgdHJhbnNmb3JtPSJ0cmFuc2xhdGUoNDg1LDE5NDApIj48dXNlIHhsaW5rOmhyZWY9IiNyZWN0LTAiLz48L2c+CjxnIHRyYW5zZm9ybT0idHJhbnNsYXRlKDU4MiwxOTQwKSI+PHVzZSB4bGluazpocmVmPSIjbC0wIi8+PC9nPgo8ZyB0cmFuc2Zvcm09InRyYW5zbGF0ZSg3NzYsMTk0MCkiPjx1c2UgeGxpbms6aHJlZj0iI3QtMCIvPjwvZz4KPGcgdHJhbnNmb3JtPSJ0cmFuc2xhdGUoOTcwLDE5NDApIj48dXNlIHhsaW5rOmhyZWY9IiNyLTAiLz48L2c+CjxnIHRyYW5zZm9ybT0idHJhbnNsYXRlKDEwNjcsMTk0MCkiPjx1c2UgeGxpbms6aHJlZj0iI3JlY3QtMCIvPjwvZz4KPGcgdHJhbnNmb3JtPSJ0cmFuc2xhdGUoMTE2NCwxOTQwKSI+PHVzZSB4bGluazpocmVmPSIjcmVjdC0wIi8+PC9nPgo8ZyB0cmFuc2Zvcm09InRyYW5zbGF0ZSgxMjYxLDE5NDApIj48dXNlIHhsaW5rOmhyZWY9IiNyZWN0LTAiLz48L2c+CjxnIHRyYW5zZm9ybT0idHJhbnNsYXRlKDEzNTgsMTk0MCkiPjx1c2UgeGxpbms6aHJlZj0iI3JlY3QtMCIvPjwvZz4KPGcgdHJhbnNmb3JtPSJ0cmFuc2xhdGUoMTQ1NSwxOTQwKSI+PHVzZSB4bGluazpocmVmPSIjbC0wIi8+PC9nPgo8ZyB0cmFuc2Zvcm09InRyYW5zbGF0ZSgxNjQ5LDE5NDApIj48dXNlIHhsaW5rOmhyZWY9IiN0LTAiLz48L2c+CjxnIHRyYW5zZm9ybT0idHJhbnNsYXRlKDIxMzQsMTk0MCkiPjx1c2UgeGxpbms6aHJlZj0iI2ItMCIvPjwvZz4KPGcgdHJhbnNmb3JtPSJ0cmFuc2xhdGUoMjMyOCwxOTQwKSI+PHVzZSB4bGluazpocmVmPSIjZW1wdHktMCIvPjwvZz4KPGcgdHJhbnNmb3JtPSJ0cmFuc2xhdGUoMjUyMiwxOTQwKSI+PHVzZSB4bGluazpocmVmPSIjcnQtMCIvPjwvZz4KPGcgdHJhbnNmb3JtPSJ0cmFuc2xhdGUoMjYxOSwxOTQwKSI+PHVzZSB4bGluazpocmVmPSIjcmVjdC0wIi8+PC9nPgo8ZyB0cmFuc2Zvcm09InRyYW5zbGF0ZSgyNzE2LDE5NDApIj48dXNlIHhsaW5rOmhyZWY9IiNyZWN0LTAiLz48L2c+CjxnIHRyYW5zZm9ybT0idHJhbnNsYXRlKDI5MTAsMTk0MCkiPjx1c2UgeGxpbms6aHJlZj0iI2VtcHR5LTAiLz48L2c+CjxnIHRyYW5zZm9ybT0idHJhbnNsYXRlKDMwMDcsMTk0MCkiPjx1c2UgeGxpbms6aHJlZj0iI25fcmItMCIvPjwvZz4KPGcgdHJhbnNmb3JtPSJ0cmFuc2xhdGUoMzEwNCwxOTQwKSI+PHVzZSB4bGluazpocmVmPSIjYi0wIi8+PC9nPgo8ZyB0cmFuc2Zvcm09InRyYW5zbGF0ZSgzMjk4LDE5NDApIj48dXNlIHhsaW5rOmhyZWY9IiNuX3JiLTAiLz48L2c+CjxnIHRyYW5zZm9ybT0idHJhbnNsYXRlKDMzOTUsMTk0MCkiPjx1c2UgeGxpbms6aHJlZj0iI3JiLTAiLz48L2c+CjxnIHRyYW5zZm9ybT0idHJhbnNsYXRlKDM0OTIsMTk0MCkiPjx1c2UgeGxpbms6aHJlZj0iI3JlY3QtMCIvPjwvZz4KPGcgdHJhbnNmb3JtPSJ0cmFuc2xhdGUoMzY4NiwxOTQwKSI+PHVzZSB4bGluazpocmVmPSIjZW1wdHktMCIvPjwvZz4KPGcgdHJhbnNmb3JtPSJ0cmFuc2xhdGUoMzc4MywxOTQwKSI+PHVzZSB4bGluazpocmVmPSIjbl9yYi0wIi8+PC9nPgo8ZyB0cmFuc2Zvcm09InRyYW5zbGF0ZSgzODgwLDE5NDApIj48dXNlIHhsaW5rOmhyZWY9IiNiLTAiLz48L2c+CjxnIHRyYW5zZm9ybT0idHJhbnNsYXRlKDAsMjAzNykiPjx1c2UgeGxpbms6aHJlZj0iI3JiLTAiLz48L2c+CjxnIHRyYW5zZm9ybT0idHJhbnNsYXRlKDk3LDIwMzcpIj48dXNlIHhsaW5rOmhyZWY9IiNyZWN0LTAiLz48L2c+CjxnIHRyYW5zZm9ybT0idHJhbnNsYXRlKDE5NCwyMDM3KSI+PHVzZSB4bGluazpocmVmPSIjcmVjdC0wIi8+PC9nPgo8ZyB0cmFuc2Zvcm09InRyYW5zbGF0ZSgyOTEsMjAzNykiPjx1c2UgeGxpbms6aHJlZj0iI3JlY3QtMCIvPjwvZz4KPGcgdHJhbnNmb3JtPSJ0cmFuc2xhdGUoMzg4LDIwMzcpIj48dXNlIHhsaW5rOmhyZWY9IiNyZWN0LTAiLz48L2c+CjxnIHRyYW5zZm9ybT0idHJhbnNsYXRlKDQ4NSwyMDM3KSI+PHVzZSB4bGluazpocmVmPSIjbHQtMCIvPjwvZz4KPGcgdHJhbnNmb3JtPSJ0cmFuc2xhdGUoMTA2NywyMDM3KSI+PHVzZSB4bGluazpocmVmPSIjcmVjdC0wIi8+PC9nPgo8ZyB0cmFuc2Zvcm09InRyYW5zbGF0ZSgxMTY0LDIwMzcpIj48dXNlIHhsaW5rOmhyZWY9IiNyZWN0LTAiLz48L2c+CjxnIHRyYW5zZm9ybT0idHJhbnNsYXRlKDEyNjEsMjAzNykiPjx1c2UgeGxpbms6aHJlZj0iI2x0LTAiLz48L2c+CjxnIHRyYW5zZm9ybT0idHJhbnNsYXRlKDE1NTIsMjAzNykiPjx1c2UgeGxpbms6aHJlZj0iI2ItMCIvPjwvZz4KPGcgdHJhbnNmb3JtPSJ0cmFuc2xhdGUoMTk0MCwyMDM3KSI+PHVzZSB4bGluazpocmVmPSIjZW1wdHktMCIvPjwvZz4KPGcgdHJhbnNmb3JtPSJ0cmFuc2xhdGUoMjEzNCwyMDM3KSI+PHVzZSB4bGluazpocmVmPSIjdC0wIi8+PC9nPgo8ZyB0cmFuc2Zvcm09InRyYW5zbGF0ZSgyMzI4LDIwMzcpIj48dXNlIHhsaW5rOmhyZWY9IiNuX3JiLTAiLz48L2c+CjxnIHRyYW5zZm9ybT0idHJhbnNsYXRlKDI0MjUsMjAzNykiPjx1c2UgeGxpbms6aHJlZj0iI2ItMCIvPjwvZz4KPGcgdHJhbnNmb3JtPSJ0cmFuc2xhdGUoMjcxNiwyMDM3KSI+PHVzZSB4bGluazpocmVmPSIjcmVjdC0wIi8+PC9nPgo8ZyB0cmFuc2Zvcm09InRyYW5zbGF0ZSgyODEzLDIwMzcpIj48dXNlIHhsaW5rOmhyZWY9IiNsLTAiLz48L2c+CjxnIHRyYW5zZm9ybT0idHJhbnNsYXRlKDMwMDcsMjAzNykiPjx1c2UgeGxpbms6aHJlZj0iI3ItMCIvPjwvZz4KPGcgdHJhbnNmb3JtPSJ0cmFuc2xhdGUoMzEwNCwyMDM3KSI+PHVzZSB4bGluazpocmVmPSIjcmVjdC0wIi8+PC9nPgo8ZyB0cmFuc2Zvcm09InRyYW5zbGF0ZSgzMjAxLDIwMzcpIj48dXNlIHhsaW5rOmhyZWY9IiNyZWN0LTAiLz48L2c+CjxnIHRyYW5zZm9ybT0idHJhbnNsYXRlKDMyOTgsMjAzNykiPjx1c2UgeGxpbms6aHJlZj0iI3JlY3QtMCIvPjwvZz4KPGcgdHJhbnNmb3JtPSJ0cmFuc2xhdGUoMzM5NSwyMDM3KSI+PHVzZSB4bGluazpocmVmPSIjcmVjdC0wIi8+PC9nPgo8ZyB0cmFuc2Zvcm09InRyYW5zbGF0ZSgzNDkyLDIwMzcpIj48dXNlIHhsaW5rOmhyZWY9IiNsdC0wIi8+PC9nPgo8ZyB0cmFuc2Zvcm09InRyYW5zbGF0ZSgzNzgzLDIwMzcpIj48dXNlIHhsaW5rOmhyZWY9IiNyLTAiLz48L2c+CjxnIHRyYW5zZm9ybT0idHJhbnNsYXRlKDM4ODAsMjAzNykiPjx1c2UgeGxpbms6aHJlZj0iI2x0LTAiLz48L2c+CjxnIHRyYW5zZm9ybT0idHJhbnNsYXRlKDAsMjEzNCkiPjx1c2UgeGxpbms6aHJlZj0iI3JlY3QtMCIvPjwvZz4KPGcgdHJhbnNmb3JtPSJ0cmFuc2xhdGUoOTcsMjEzNCkiPjx1c2UgeGxpbms6aHJlZj0iI3JlY3QtMCIvPjwvZz4KPGcgdHJhbnNmb3JtPSJ0cmFuc2xhdGUoMjkxLDIxMzQpIj48dXNlIHhsaW5rOmhyZWY9IiNyZWN0LTAiLz48L2c+CjxnIHRyYW5zZm9ybT0idHJhbnNsYXRlKDM4OCwyMTM0KSI+PHVzZSB4bGluazpocmVmPSIjcmVjdC0wIi8+PC9nPgo8ZyB0cmFuc2Zvcm09InRyYW5zbGF0ZSg1ODIsMjEzNCkiPjx1c2UgeGxpbms6aHJlZj0iI2VtcHR5LTAiLz48L2c+CjxnIHRyYW5zZm9ybT0idHJhbnNsYXRlKDk3MCwyMTM0KSI+PHVzZSB4bGluazpocmVmPSIjci0wIi8+PC9nPgo8ZyB0cmFuc2Zvcm09InRyYW5zbGF0ZSgxMDY3LDIxMzQpIj48dXNlIHhsaW5rOmhyZWY9IiNyZWN0LTAiLz48L2c+CjxnIHRyYW5zZm9ybT0idHJhbnNsYXRlKDExNjQsMjEzNCkiPjx1c2UgeGxpbms6aHJlZj0iI3JlY3QtMCIvPjwvZz4KPGcgdHJhbnNmb3JtPSJ0cmFuc2xhdGUoMTI2MSwyMTM0KSI+PHVzZSB4bGluazpocmVmPSIjbl9yYi0wIi8+PC9nPgo8ZyB0cmFuc2Zvcm09InRyYW5zbGF0ZSgxMzU4LDIxMzQpIj48dXNlIHhsaW5rOmhyZWY9IiNiLTAiLz48L2c+CjxnIHRyYW5zZm9ybT0idHJhbnNsYXRlKDE1NTIsMjEzNCkiPjx1c2UgeGxpbms6aHJlZj0iI3JlY3QtMCIvPjwvZz4KPGcgdHJhbnNmb3JtPSJ0cmFuc2xhdGUoMTc0NiwyMTM0KSI+PHVzZSB4bGluazpocmVmPSIjbl9yYi0wIi8+PC9nPgo8ZyB0cmFuc2Zvcm09InRyYW5zbGF0ZSgxODQzLDIxMzQpIj48dXNlIHhsaW5rOmhyZWY9IiNiLTAiLz48L2c+CjxnIHRyYW5zZm9ybT0idHJhbnNsYXRlKDIwMzcsMjEzNCkiPjx1c2UgeGxpbms6aHJlZj0iI2ItMCIvPjwvZz4KPGcgdHJhbnNmb3JtPSJ0cmFuc2xhdGUoMjMyOCwyMTM0KSI+PHVzZSB4bGluazpocmVmPSIjci0wIi8+PC9nPgo8ZyB0cmFuc2Zvcm09InRyYW5zbGF0ZSgyNDI1LDIxMzQpIj48dXNlIHhsaW5rOmhyZWY9IiNyZWN0LTAiLz48L2c+CjxnIHRyYW5zZm9ybT0idHJhbnNsYXRlKDI1MjIsMjEzNCkiPjx1c2UgeGxpbms6aHJlZj0iI3JlY3QtMCIvPjwvZz4KPGcgdHJhbnNmb3JtPSJ0cmFuc2xhdGUoMjYxOSwyMTM0KSI+PHVzZSB4bGluazpocmVmPSIjcmVjdC0wIi8+PC9nPgo8ZyB0cmFuc2Zvcm09InRyYW5zbGF0ZSgyNzE2LDIxMzQpIj48dXNlIHhsaW5rOmhyZWY9IiNyZWN0LTAiLz48L2c+CjxnIHRyYW5zZm9ybT0idHJhbnNsYXRlKDMyOTgsMjEzNCkiPjx1c2UgeGxpbms6aHJlZj0iI3JlY3QtMCIvPjwvZz4KPGcgdHJhbnNmb3JtPSJ0cmFuc2xhdGUoMzM5NSwyMTM0KSI+PHVzZSB4bGluazpocmVmPSIjbHQtMCIvPjwvZz4KPGcgdHJhbnNmb3JtPSJ0cmFuc2xhdGUoMzQ5MiwyMTM0KSI+PHVzZSB4bGluazpocmVmPSIjbl9yYi0wIi8+PC9nPgo8ZyB0cmFuc2Zvcm09InRyYW5zbGF0ZSgzNTg5LDIxMzQpIj48dXNlIHhsaW5rOmhyZWY9IiNiLTAiLz48L2c+CjxnIHRyYW5zZm9ybT0idHJhbnNsYXRlKDAsMjIzMSkiPjx1c2UgeGxpbms6aHJlZj0iI3J0LTAiLz48L2c+CjxnIHRyYW5zZm9ybT0idHJhbnNsYXRlKDk3LDIyMzEpIj48dXNlIHhsaW5rOmhyZWY9IiNyZWN0LTAiLz48L2c+CjxnIHRyYW5zZm9ybT0idHJhbnNsYXRlKDE5NCwyMjMxKSI+PHVzZSB4bGluazpocmVmPSIjcmVjdC0wIi8+PC9nPgo8ZyB0cmFuc2Zvcm09InRyYW5zbGF0ZSgyOTEsMjIzMSkiPjx1c2UgeGxpbms6aHJlZj0iI3JlY3QtMCIvPjwvZz4KPGcgdHJhbnNmb3JtPSJ0cmFuc2xhdGUoMzg4LDIyMzEpIj48dXNlIHhsaW5rOmhyZWY9IiNsdC0wIi8+PC9nPgo8ZyB0cmFuc2Zvcm09InRyYW5zbGF0ZSg2NzksMjIzMSkiPjx1c2UgeGxpbms6aHJlZj0iI2VtcHR5LTAiLz48L2c+CjxnIHRyYW5zZm9ybT0idHJhbnNsYXRlKDg3MywyMjMxKSI+PHVzZSB4bGluazpocmVmPSIjZW1wdHktMCIvPjwvZz4KPGcgdHJhbnNmb3JtPSJ0cmFuc2xhdGUoMTA2NywyMjMxKSI+PHVzZSB4bGluazpocmVmPSIjcnQtMCIvPjwvZz4KPGcgdHJhbnNmb3JtPSJ0cmFuc2xhdGUoMTE2NCwyMjMxKSI+PHVzZSB4bGluazpocmVmPSIjcmVjdC0wIi8+PC9nPgo8ZyB0cmFuc2Zvcm09InRyYW5zbGF0ZSgxMjYxLDIyMzEpIj48dXNlIHhsaW5rOmhyZWY9IiNyZWN0LTAiLz48L2c+CjxnIHRyYW5zZm9ybT0idHJhbnNsYXRlKDEzNTgsMjIzMSkiPjx1c2UgeGxpbms6aHJlZj0iI2x0LTAiLz48L2c+CjxnIHRyYW5zZm9ybT0idHJhbnNsYXRlKDE0NTUsMjIzMSkiPjx1c2UgeGxpbms6aHJlZj0iI25fcmItMCIvPjwvZz4KPGcgdHJhbnNmb3JtPSJ0cmFuc2xhdGUoMTU1MiwyMjMxKSI+PHVzZSB4bGluazpocmVmPSIjcmVjdC0wIi8+PC9nPgo8ZyB0cmFuc2Zvcm09InRyYW5zbGF0ZSgxNjQ5LDIyMzEpIj48dXNlIHhsaW5rOmhyZWY9IiNyZWN0LTAiLz48L2c+CjxnIHRyYW5zZm9ybT0idHJhbnNsYXRlKDE3NDYsMjIzMSkiPjx1c2UgeGxpbms6aHJlZj0iI3JlY3QtMCIvPjwvZz4KPGcgdHJhbnNmb3JtPSJ0cmFuc2xhdGUoMTg0MywyMjMxKSI+PHVzZSB4bGluazpocmVmPSIjbHQtMCIvPjwvZz4KPGcgdHJhbnNmb3JtPSJ0cmFuc2xhdGUoMjAzNywyMjMxKSI+PHVzZSB4bGluazpocmVmPSIjcmVjdC0wIi8+PC9nPgo8ZyB0cmFuc2Zvcm09InRyYW5zbGF0ZSgyMTM0LDIyMzEpIj48dXNlIHhsaW5rOmhyZWY9IiNyZWN0LTAiLz48L2c+CjxnIHRyYW5zZm9ybT0idHJhbnNsYXRlKDIyMzEsMjIzMSkiPjx1c2UgeGxpbms6aHJlZj0iI2wtMCIvPjwvZz4KPGcgdHJhbnNmb3JtPSJ0cmFuc2xhdGUoMjcxNiwyMjMxKSI+PHVzZSB4bGluazpocmVmPSIjdC0wIi8+PC9nPgo8ZyB0cmFuc2Zvcm09InRyYW5zbGF0ZSgzMDA3LDIyMzEpIj48dXNlIHhsaW5rOmhyZWY9IiNyYi0wIi8+PC9nPgo8ZyB0cmFuc2Zvcm09InRyYW5zbGF0ZSgzMTA0LDIyMzEpIj48dXNlIHhsaW5rOmhyZWY9IiNsLTAiLz48L2c+CjxnIHRyYW5zZm9ybT0idHJhbnNsYXRlKDMyOTgsMjIzMSkiPjx1c2UgeGxpbms6aHJlZj0iI3QtMCIvPjwvZz4KPGcgdHJhbnNmb3JtPSJ0cmFuc2xhdGUoMzQ5MiwyMjMxKSI+PHVzZSB4bGluazpocmVmPSIjci0wIi8+PC9nPgo8ZyB0cmFuc2Zvcm09InRyYW5zbGF0ZSgzNTg5LDIyMzEpIj48dXNlIHhsaW5rOmhyZWY9IiNsdC0wIi8+PC9nPgo8ZyB0cmFuc2Zvcm09InRyYW5zbGF0ZSgzNzgzLDIyMzEpIj48dXNlIHhsaW5rOmhyZWY9IiNlbXB0eS0wIi8+PC9nPgo8ZyB0cmFuc2Zvcm09InRyYW5zbGF0ZSg1ODIsMjMyOCkiPjx1c2UgeGxpbms6aHJlZj0iI2VtcHR5LTAiLz48L2c+CjxnIHRyYW5zZm9ybT0idHJhbnNsYXRlKDk3MCwyMzI4KSI+PHVzZSB4bGluazpocmVmPSIjZW1wdHktMCIvPjwvZz4KPGcgdHJhbnNmb3JtPSJ0cmFuc2xhdGUoMTE2NCwyMzI4KSI+PHVzZSB4bGluazpocmVmPSIjdC0wIi8+PC9nPgo8ZyB0cmFuc2Zvcm09InRyYW5zbGF0ZSgxNDU1LDIzMjgpIj48dXNlIHhsaW5rOmhyZWY9IiNyLTAiLz48L2c+CjxnIHRyYW5zZm9ybT0idHJhbnNsYXRlKDE1NTIsMjMyOCkiPjx1c2UgeGxpbms6aHJlZj0iI2x0LTAiLz48L2c+CjxnIHRyYW5zZm9ybT0idHJhbnNsYXRlKDIwMzcsMjMyOCkiPjx1c2UgeGxpbms6aHJlZj0iI3JlY3QtMCIvPjwvZz4KPGcgdHJhbnNmb3JtPSJ0cmFuc2xhdGUoMjQyNSwyMzI4KSI+PHVzZSB4bGluazpocmVmPSIjbl9yYi0wIi8+PC9nPgo8ZyB0cmFuc2Zvcm09InRyYW5zbGF0ZSgyNTIyLDIzMjgpIj48dXNlIHhsaW5rOmhyZWY9IiNiLTAiLz48L2c+CjxnIHRyYW5zZm9ybT0idHJhbnNsYXRlKDI3MTYsMjMyOCkiPjx1c2UgeGxpbms6aHJlZj0iI25fcmItMCIvPjwvZz4KPGcgdHJhbnNmb3JtPSJ0cmFuc2xhdGUoMjgxMywyMzI4KSI+PHVzZSB4bGluazpocmVmPSIjYi0wIi8+PC9nPgo8ZyB0cmFuc2Zvcm09InRyYW5zbGF0ZSgyOTEwLDIzMjgpIj48dXNlIHhsaW5rOmhyZWY9IiNuX3JiLTAiLz48L2c+CjxnIHRyYW5zZm9ybT0idHJhbnNsYXRlKDMwMDcsMjMyOCkiPjx1c2UgeGxpbms6aHJlZj0iI3JlY3QtMCIvPjwvZz4KPGcgdHJhbnNmb3JtPSJ0cmFuc2xhdGUoMzY4NiwyMzI4KSI+PHVzZSB4bGluazpocmVmPSIjZW1wdHktMCIvPjwvZz4KPGcgdHJhbnNmb3JtPSJ0cmFuc2xhdGUoMTk0LDI0MjUpIj48dXNlIHhsaW5rOmhyZWY9IiNiLTAiLz48L2c+CjxnIHRyYW5zZm9ybT0idHJhbnNsYXRlKDM4OCwyNDI1KSI+PHVzZSB4bGluazpocmVmPSIjci0wIi8+PC9nPgo8ZyB0cmFuc2Zvcm09InRyYW5zbGF0ZSg0ODUsMjQyNSkiPjx1c2UgeGxpbms6aHJlZj0iI2wtMCIvPjwvZz4KPGcgdHJhbnNmb3JtPSJ0cmFuc2xhdGUoNTgyLDI0MjUpIj48dXNlIHhsaW5rOmhyZWY9IiNuX3JiLTAiLz48L2c+CjxnIHRyYW5zZm9ybT0idHJhbnNsYXRlKDY3OSwyNDI1KSI+PHVzZSB4bGluazpocmVmPSIjcmItMCIvPjwvZz4KPGcgdHJhbnNmb3JtPSJ0cmFuc2xhdGUoNzc2LDI0MjUpIj48dXNlIHhsaW5rOmhyZWY9IiNyZWN0LTAiLz48L2c+CjxnIHRyYW5zZm9ybT0idHJhbnNsYXRlKDg3MywyNDI1KSI+PHVzZSB4bGluazpocmVmPSIjbGItMCIvPjwvZz4KPGcgdHJhbnNmb3JtPSJ0cmFuc2xhdGUoMTU1MiwyNDI1KSI+PHVzZSB4bGluazpocmVmPSIjbl9yYi0wIi8+PC9nPgo8ZyB0cmFuc2Zvcm09InRyYW5zbGF0ZSgxNjQ5LDI0MjUpIj48dXNlIHhsaW5rOmhyZWY9IiNiLTAiLz48L2c+CjxnIHRyYW5zZm9ybT0idHJhbnNsYXRlKDIwMzcsMjQyNSkiPjx1c2UgeGxpbms6aHJlZj0iI3QtMCIvPjwvZz4KPGcgdHJhbnNmb3JtPSJ0cmFuc2xhdGUoMjIzMSwyNDI1KSI+PHVzZSB4bGluazpocmVmPSIjbl9yYi0wIi8+PC9nPgo8ZyB0cmFuc2Zvcm09InRyYW5zbGF0ZSgyMzI4LDI0MjUpIj48dXNlIHhsaW5rOmhyZWY9IiNyYi0wIi8+PC9nPgo8ZyB0cmFuc2Zvcm09InRyYW5zbGF0ZSgyNDI1LDI0MjUpIj48dXNlIHhsaW5rOmhyZWY9IiNyZWN0LTAiLz48L2c+CjxnIHRyYW5zZm9ybT0idHJhbnNsYXRlKDI1MjIsMjQyNSkiPjx1c2UgeGxpbms6aHJlZj0iI3JlY3QtMCIvPjwvZz4KPGcgdHJhbnNmb3JtPSJ0cmFuc2xhdGUoMjcxNiwyNDI1KSI+PHVzZSB4bGluazpocmVmPSIjci0wIi8+PC9nPgo8ZyB0cmFuc2Zvcm09InRyYW5zbGF0ZSgyODEzLDI0MjUpIj48dXNlIHhsaW5rOmhyZWY9IiNyZWN0LTAiLz48L2c+CjxnIHRyYW5zZm9ybT0idHJhbnNsYXRlKDI5MTAsMjQyNSkiPjx1c2UgeGxpbms6aHJlZj0iI3JlY3QtMCIvPjwvZz4KPGcgdHJhbnNmb3JtPSJ0cmFuc2xhdGUoMzAwNywyNDI1KSI+PHVzZSB4bGluazpocmVmPSIjbHQtMCIvPjwvZz4KPGcgdHJhbnNmb3JtPSJ0cmFuc2xhdGUoMzIwMSwyNDI1KSI+PHVzZSB4bGluazpocmVmPSIjbl9yYi0wIi8+PC9nPgo8ZyB0cmFuc2Zvcm09InRyYW5zbGF0ZSgzMjk4LDI0MjUpIj48dXNlIHhsaW5rOmhyZWY9IiNiLTAiLz48L2c+CjxnIHRyYW5zZm9ybT0idHJhbnNsYXRlKDM0OTIsMjQyNSkiPjx1c2UgeGxpbms6aHJlZj0iI3ItMCIvPjwvZz4KPGcgdHJhbnNmb3JtPSJ0cmFuc2xhdGUoMzU4OSwyNDI1KSI+PHVzZSB4bGluazpocmVmPSIjbC0wIi8+PC9nPgo8ZyB0cmFuc2Zvcm09InRyYW5zbGF0ZSgzNzgzLDI0MjUpIj48dXNlIHhsaW5rOmhyZWY9IiNlbXB0eS0wIi8+PC9nPgo8ZyB0cmFuc2Zvcm09InRyYW5zbGF0ZSgxOTQsMjUyMikiPjx1c2UgeGxpbms6aHJlZj0iI3QtMCIvPjwvZz4KPGcgdHJhbnNmb3JtPSJ0cmFuc2xhdGUoNTgyLDI1MjIpIj48dXNlIHhsaW5rOmhyZWY9IiNyLTAiLz48L2c+CjxnIHRyYW5zZm9ybT0idHJhbnNsYXRlKDY3OSwyNTIyKSI+PHVzZSB4bGluazpocmVmPSIjbHQtMCIvPjwvZz4KPGcgdHJhbnNmb3JtPSJ0cmFuc2xhdGUoODczLDI1MjIpIj48dXNlIHhsaW5rOmhyZWY9IiNydC0wIi8+PC9nPgo8ZyB0cmFuc2Zvcm09InRyYW5zbGF0ZSg5NzAsMjUyMikiPjx1c2UgeGxpbms6aHJlZj0iI3JlY3QtMCIvPjwvZz4KPGcgdHJhbnNmb3JtPSJ0cmFuc2xhdGUoMTA2NywyNTIyKSI+PHVzZSB4bGluazpocmVmPSIjcmVjdC0wIi8+PC9nPgo8ZyB0cmFuc2Zvcm09InRyYW5zbGF0ZSgxMTY0LDI1MjIpIj48dXNlIHhsaW5rOmhyZWY9IiNsYi0wIi8+PC9nPgo8ZyB0cmFuc2Zvcm09InRyYW5zbGF0ZSgxMzU4LDI1MjIpIj48dXNlIHhsaW5rOmhyZWY9IiNlbXB0eS0wIi8+PC9nPgo8ZyB0cmFuc2Zvcm09InRyYW5zbGF0ZSgxNTUyLDI1MjIpIj48dXNlIHhsaW5rOmhyZWY9IiNyLTAiLz48L2c+CjxnIHRyYW5zZm9ybT0idHJhbnNsYXRlKDE2NDksMjUyMikiPjx1c2UgeGxpbms6aHJlZj0iI3JlY3QtMCIvPjwvZz4KPGcgdHJhbnNmb3JtPSJ0cmFuc2xhdGUoMTc0NiwyNTIyKSI+PHVzZSB4bGluazpocmVmPSIjcmVjdC0wIi8+PC9nPgo8ZyB0cmFuc2Zvcm09InRyYW5zbGF0ZSgxODQzLDI1MjIpIj48dXNlIHhsaW5rOmhyZWY9IiNyZWN0LTAiLz48L2c+CjxnIHRyYW5zZm9ybT0idHJhbnNsYXRlKDE5NDAsMjUyMikiPjx1c2UgeGxpbms6aHJlZj0iI2xiLTAiLz48L2c+CjxnIHRyYW5zZm9ybT0idHJhbnNsYXRlKDIxMzQsMjUyMikiPjx1c2UgeGxpbms6aHJlZj0iI3ItMCIvPjwvZz4KPGcgdHJhbnNmb3JtPSJ0cmFuc2xhdGUoMjIzMSwyNTIyKSI+PHVzZSB4bGluazpocmVmPSIjcmVjdC0wIi8+PC9nPgo8ZyB0cmFuc2Zvcm09InRyYW5zbGF0ZSgyMzI4LDI1MjIpIj48dXNlIHhsaW5rOmhyZWY9IiNyZWN0LTAiLz48L2c+CjxnIHRyYW5zZm9ybT0idHJhbnNsYXRlKDI0MjUsMjUyMikiPjx1c2UgeGxpbms6aHJlZj0iI3JlY3QtMCIvPjwvZz4KPGcgdHJhbnNmb3JtPSJ0cmFuc2xhdGUoMjUyMiwyNTIyKSI+PHVzZSB4bGluazpocmVmPSIjcmVjdC0wIi8+PC9nPgo8ZyB0cmFuc2Zvcm09InRyYW5zbGF0ZSgyNjE5LDI1MjIpIj48dXNlIHhsaW5rOmhyZWY9IiNsLTAiLz48L2c+CjxnIHRyYW5zZm9ybT0idHJhbnNsYXRlKDI4MTMsMjUyMikiPjx1c2UgeGxpbms6aHJlZj0iI3QtMCIvPjwvZz4KPGcgdHJhbnNmb3JtPSJ0cmFuc2xhdGUoMzAwNywyNTIyKSI+PHVzZSB4bGluazpocmVmPSIjbl9yYi0wIi8+PC9nPgo8ZyB0cmFuc2Zvcm09InRyYW5zbGF0ZSgzMTA0LDI1MjIpIj48dXNlIHhsaW5rOmhyZWY9IiNyYi0wIi8+PC9nPgo8ZyB0cmFuc2Zvcm09InRyYW5zbGF0ZSgzMjAxLDI1MjIpIj48dXNlIHhsaW5rOmhyZWY9IiNyZWN0LTAiLz48L2c+CjxnIHRyYW5zZm9ybT0idHJhbnNsYXRlKDMyOTgsMjUyMikiPjx1c2UgeGxpbms6aHJlZj0iI2x0LTAiLz48L2c+CjxnIHRyYW5zZm9ybT0idHJhbnNsYXRlKDI5MSwyNjE5KSI+PHVzZSB4bGluazpocmVmPSIjZW1wdHktMCIvPjwvZz4KPGcgdHJhbnNmb3JtPSJ0cmFuc2xhdGUoNzc2LDI2MTkpIj48dXNlIHhsaW5rOmhyZWY9IiNlbXB0eS0wIi8+PC9nPgo8ZyB0cmFuc2Zvcm09InRyYW5zbGF0ZSg5NzAsMjYxOSkiPjx1c2UgeGxpbms6aHJlZj0iI3J0LTAiLz48L2c+CjxnIHRyYW5zZm9ybT0idHJhbnNsYXRlKDEwNjcsMjYxOSkiPjx1c2UgeGxpbms6aHJlZj0iI3JlY3QtMCIvPjwvZz4KPGcgdHJhbnNmb3JtPSJ0cmFuc2xhdGUoMTE2NCwyNjE5KSI+PHVzZSB4bGluazpocmVmPSIjcmVjdC0wIi8+PC9nPgo8ZyB0cmFuc2Zvcm09InRyYW5zbGF0ZSgxMjYxLDI2MTkpIj48dXNlIHhsaW5rOmhyZWY9IiNsYi0wIi8+PC9nPgo8ZyB0cmFuc2Zvcm09InRyYW5zbGF0ZSgxNjQ5LDI2MTkpIj48dXNlIHhsaW5rOmhyZWY9IiN0LTAiLz48L2c+CjxnIHRyYW5zZm9ybT0idHJhbnNsYXRlKDE4NDMsMjYxOSkiPjx1c2UgeGxpbms6aHJlZj0iI3JlY3QtMCIvPjwvZz4KPGcgdHJhbnNmb3JtPSJ0cmFuc2xhdGUoMTk0MCwyNjE5KSI+PHVzZSB4bGluazpocmVmPSIjcmVjdC0wIi8+PC9nPgo8ZyB0cmFuc2Zvcm09InRyYW5zbGF0ZSgyMjMxLDI2MTkpIj48dXNlIHhsaW5rOmhyZWY9IiNyZWN0LTAiLz48L2c+CjxnIHRyYW5zZm9ybT0idHJhbnNsYXRlKDIzMjgsMjYxOSkiPjx1c2UgeGxpbms6aHJlZj0iI3JlY3QtMCIvPjwvZz4KPGcgdHJhbnNmb3JtPSJ0cmFuc2xhdGUoMjQyNSwyNjE5KSI+PHVzZSB4bGluazpocmVmPSIjcmVjdC0wIi8+PC9nPgo8ZyB0cmFuc2Zvcm09InRyYW5zbGF0ZSgyNTIyLDI2MTkpIj48dXNlIHhsaW5rOmhyZWY9IiNyZWN0LTAiLz48L2c+CjxnIHRyYW5zZm9ybT0idHJhbnNsYXRlKDI3MTYsMjYxOSkiPjx1c2UgeGxpbms6aHJlZj0iI2ItMCIvPjwvZz4KPGcgdHJhbnNmb3JtPSJ0cmFuc2xhdGUoMzAwNywyNjE5KSI+PHVzZSB4bGluazpocmVmPSIjcmItMCIvPjwvZz4KPGcgdHJhbnNmb3JtPSJ0cmFuc2xhdGUoMzEwNCwyNjE5KSI+PHVzZSB4bGluazpocmVmPSIjcmVjdC0wIi8+PC9nPgo8ZyB0cmFuc2Zvcm09InRyYW5zbGF0ZSgzMjAxLDI2MTkpIj48dXNlIHhsaW5rOmhyZWY9IiNsdC0wIi8+PC9nPgo8ZyB0cmFuc2Zvcm09InRyYW5zbGF0ZSgzMzk1LDI2MTkpIj48dXNlIHhsaW5rOmhyZWY9IiNyYi0wIi8+PC9nPgo8ZyB0cmFuc2Zvcm09InRyYW5zbGF0ZSgzNDkyLDI2MTkpIj48dXNlIHhsaW5rOmhyZWY9IiNyZWN0LTAiLz48L2c+CjxnIHRyYW5zZm9ybT0idHJhbnNsYXRlKDM1ODksMjYxOSkiPjx1c2UgeGxpbms6aHJlZj0iI2xiLTAiLz48L2c+CjxnIHRyYW5zZm9ybT0idHJhbnNsYXRlKDAsMjcxNikiPjx1c2UgeGxpbms6aHJlZj0iI3JiLTAiLz48L2c+CjxnIHRyYW5zZm9ybT0idHJhbnNsYXRlKDk3LDI3MTYpIj48dXNlIHhsaW5rOmhyZWY9IiNsYi0wIi8+PC9nPgo8ZyB0cmFuc2Zvcm09InRyYW5zbGF0ZSgzODgsMjcxNikiPjx1c2UgeGxpbms6aHJlZj0iI3ItMCIvPjwvZz4KPGcgdHJhbnNmb3JtPSJ0cmFuc2xhdGUoNDg1LDI3MTYpIj48dXNlIHhsaW5rOmhyZWY9IiNyZWN0LTAiLz48L2c+CjxnIHRyYW5zZm9ybT0idHJhbnNsYXRlKDU4MiwyNzE2KSI+PHVzZSB4bGluazpocmVmPSIjcmVjdC0wIi8+PC9nPgo8ZyB0cmFuc2Zvcm09InRyYW5zbGF0ZSg2NzksMjcxNikiPjx1c2UgeGxpbms6aHJlZj0iI2xiLTAiLz48L2c+CjxnIHRyYW5zZm9ybT0idHJhbnNsYXRlKDEwNjcsMjcxNikiPjx1c2UgeGxpbms6aHJlZj0iI3J0LTAiLz48L2c+CjxnIHRyYW5zZm9ybT0idHJhbnNsYXRlKDExNjQsMjcxNikiPjx1c2UgeGxpbms6aHJlZj0iI3JlY3QtMCIvPjwvZz4KPGcgdHJhbnNmb3JtPSJ0cmFuc2xhdGUoMTI2MSwyNzE2KSI+PHVzZSB4bGluazpocmVmPSIjcmVjdC0wIi8+PC9nPgo8ZyB0cmFuc2Zvcm09InRyYW5zbGF0ZSgxNDU1LDI3MTYpIj48dXNlIHhsaW5rOmhyZWY9IiNlbXB0eS0wIi8+PC9nPgo8ZyB0cmFuc2Zvcm09InRyYW5zbGF0ZSgxNzQ2LDI3MTYpIj48dXNlIHhsaW5rOmhyZWY9IiNyYi0wIi8+PC9nPgo8ZyB0cmFuc2Zvcm09InRyYW5zbGF0ZSgxODQzLDI3MTYpIj48dXNlIHhsaW5rOmhyZWY9IiNyZWN0LTAiLz48L2c+CjxnIHRyYW5zZm9ybT0idHJhbnNsYXRlKDE5NDAsMjcxNikiPjx1c2UgeGxpbms6aHJlZj0iI3JlY3QtMCIvPjwvZz4KPGcgdHJhbnNmb3JtPSJ0cmFuc2xhdGUoMjEzNCwyNzE2KSI+PHVzZSB4bGluazpocmVmPSIjci0wIi8+PC9nPgo8ZyB0cmFuc2Zvcm09InRyYW5zbGF0ZSgyMjMxLDI3MTYpIj48dXNlIHhsaW5rOmhyZWY9IiNyZWN0LTAiLz48L2c+CjxnIHRyYW5zZm9ybT0idHJhbnNsYXRlKDIzMjgsMjcxNikiPjx1c2UgeGxpbms6aHJlZj0iI2x0LTAiLz48L2c+CjxnIHRyYW5zZm9ybT0idHJhbnNsYXRlKDI1MjIsMjcxNikiPjx1c2UgeGxpbms6aHJlZj0iI3QtMCIvPjwvZz4KPGcgdHJhbnNmb3JtPSJ0cmFuc2xhdGUoMjcxNiwyNzE2KSI+PHVzZSB4bGluazpocmVmPSIjcnQtMCIvPjwvZz4KPGcgdHJhbnNmb3JtPSJ0cmFuc2xhdGUoMjgxMywyNzE2KSI+PHVzZSB4bGluazpocmVmPSIjbC0wIi8+PC9nPgo8ZyB0cmFuc2Zvcm09InRyYW5zbGF0ZSgyOTEwLDI3MTYpIj48dXNlIHhsaW5rOmhyZWY9IiNuX3JiLTAiLz48L2c+CjxnIHRyYW5zZm9ybT0idHJhbnNsYXRlKDMwMDcsMjcxNikiPjx1c2UgeGxpbms6aHJlZj0iI3JlY3QtMCIvPjwvZz4KPGcgdHJhbnNmb3JtPSJ0cmFuc2xhdGUoMzI5OCwyNzE2KSI+PHVzZSB4bGluazpocmVmPSIjbl9yYi0wIi8+PC9nPgo8ZyB0cmFuc2Zvcm09InRyYW5zbGF0ZSgzMzk1LDI3MTYpIj48dXNlIHhsaW5rOmhyZWY9IiNyZWN0LTAiLz48L2c+CjxnIHRyYW5zZm9ybT0idHJhbnNsYXRlKDM1ODksMjcxNikiPjx1c2UgeGxpbms6aHJlZj0iI3JlY3QtMCIvPjwvZz4KPGcgdHJhbnNmb3JtPSJ0cmFuc2xhdGUoMzY4NiwyNzE2KSI+PHVzZSB4bGluazpocmVmPSIjcmVjdC0wIi8+PC9nPgo8ZyB0cmFuc2Zvcm09InRyYW5zbGF0ZSgzNzgzLDI3MTYpIj48dXNlIHhsaW5rOmhyZWY9IiNsYi0wIi8+PC9nPgo8ZyB0cmFuc2Zvcm09InRyYW5zbGF0ZSgwLDI4MTMpIj48dXNlIHhsaW5rOmhyZWY9IiNyZWN0LTAiLz48L2c+CjxnIHRyYW5zZm9ybT0idHJhbnNsYXRlKDk3LDI4MTMpIj48dXNlIHhsaW5rOmhyZWY9IiNsdC0wIi8+PC9nPgo8ZyB0cmFuc2Zvcm09InRyYW5zbGF0ZSgyOTEsMjgxMykiPjx1c2UgeGxpbms6aHJlZj0iI2VtcHR5LTAiLz48L2c+CjxnIHRyYW5zZm9ybT0idHJhbnNsYXRlKDQ4NSwyODEzKSI+PHVzZSB4bGluazpocmVmPSIjdC0wIi8+PC9nPgo8ZyB0cmFuc2Zvcm09InRyYW5zbGF0ZSg2NzksMjgxMykiPjx1c2UgeGxpbms6aHJlZj0iI3JlY3QtMCIvPjwvZz4KPGcgdHJhbnNmb3JtPSJ0cmFuc2xhdGUoNzc2LDI4MTMpIj48dXNlIHhsaW5rOmhyZWY9IiNyZWN0LTAiLz48L2c+CjxnIHRyYW5zZm9ybT0idHJhbnNsYXRlKDg3MywyODEzKSI+PHVzZSB4bGluazpocmVmPSIjbC0wIi8+PC9nPgo8ZyB0cmFuc2Zvcm09InRyYW5zbGF0ZSgxMTY0LDI4MTMpIj48dXNlIHhsaW5rOmhyZWY9IiNyZWN0LTAiLz48L2c+CjxnIHRyYW5zZm9ybT0idHJhbnNsYXRlKDEyNjEsMjgxMykiPjx1c2UgeGxpbms6aHJlZj0iI3JlY3QtMCIvPjwvZz4KPGcgdHJhbnNmb3JtPSJ0cmFuc2xhdGUoMTM1OCwyODEzKSI+PHVzZSB4bGluazpocmVmPSIjbGItMCIvPjwvZz4KPGcgdHJhbnNmb3JtPSJ0cmFuc2xhdGUoMTU1MiwyODEzKSI+PHVzZSB4bGluazpocmVmPSIjZW1wdHktMCIvPjwvZz4KPGcgdHJhbnNmb3JtPSJ0cmFuc2xhdGUoMTc0NiwyODEzKSI+PHVzZSB4bGluazpocmVmPSIjcmVjdC0wIi8+PC9nPgo8ZyB0cmFuc2Zvcm09InRyYW5zbGF0ZSgxOTQwLDI4MTMpIj48dXNlIHhsaW5rOmhyZWY9IiNydC0wIi8+PC9nPgo8ZyB0cmFuc2Zvcm09InRyYW5zbGF0ZSgyMDM3LDI4MTMpIj48dXNlIHhsaW5rOmhyZWY9IiNsLTAiLz48L2c+CjxnIHRyYW5zZm9ybT0idHJhbnNsYXRlKDI0MjUsMjgxMykiPjx1c2UgeGxpbms6aHJlZj0iI2VtcHR5LTAiLz48L2c+CjxnIHRyYW5zZm9ybT0idHJhbnNsYXRlKDI2MTksMjgxMykiPjx1c2UgeGxpbms6aHJlZj0iI2ItMCIvPjwvZz4KPGcgdHJhbnNmb3JtPSJ0cmFuc2xhdGUoMjkxMCwyODEzKSI+PHVzZSB4bGluazpocmVmPSIjci0wIi8+PC9nPgo8ZyB0cmFuc2Zvcm09InRyYW5zbGF0ZSgzMDA3LDI4MTMpIj48dXNlIHhsaW5rOmhyZWY9IiNyZWN0LTAiLz48L2c+CjxnIHRyYW5zZm9ybT0idHJhbnNsYXRlKDMxMDQsMjgxMykiPjx1c2UgeGxpbms6aHJlZj0iI2xiLTAiLz48L2c+CjxnIHRyYW5zZm9ybT0idHJhbnNsYXRlKDMyMDEsMjgxMykiPjx1c2UgeGxpbms6aHJlZj0iI25fcmItMCIvPjwvZz4KPGcgdHJhbnNmb3JtPSJ0cmFuc2xhdGUoMzI5OCwyODEzKSI+PHVzZSB4bGluazpocmVmPSIjcmItMCIvPjwvZz4KPGcgdHJhbnNmb3JtPSJ0cmFuc2xhdGUoMzM5NSwyODEzKSI+PHVzZSB4bGluazpocmVmPSIjcmVjdC0wIi8+PC9nPgo8ZyB0cmFuc2Zvcm09InRyYW5zbGF0ZSgzNDkyLDI4MTMpIj48dXNlIHhsaW5rOmhyZWY9IiNyZWN0LTAiLz48L2c+CjxnIHRyYW5zZm9ybT0idHJhbnNsYXRlKDM1ODksMjgxMykiPjx1c2UgeGxpbms6aHJlZj0iI3JlY3QtMCIvPjwvZz4KPGcgdHJhbnNmb3JtPSJ0cmFuc2xhdGUoMzc4MywyODEzKSI+PHVzZSB4bGluazpocmVmPSIjcnQtMCIvPjwvZz4KPGcgdHJhbnNmb3JtPSJ0cmFuc2xhdGUoMzg4MCwyODEzKSI+PHVzZSB4bGluazpocmVmPSIjbC0wIi8+PC9nPgo8ZyB0cmFuc2Zvcm09InRyYW5zbGF0ZSgwLDI5MTApIj48dXNlIHhsaW5rOmhyZWY9IiNyZWN0LTAiLz48L2c+CjxnIHRyYW5zZm9ybT0idHJhbnNsYXRlKDU4MiwyOTEwKSI+PHVzZSB4bGluazpocmVmPSIjci0wIi8+PC9nPgo8ZyB0cmFuc2Zvcm09InRyYW5zbGF0ZSg2NzksMjkxMCkiPjx1c2UgeGxpbms6aHJlZj0iI3JlY3QtMCIvPjwvZz4KPGcgdHJhbnNmb3JtPSJ0cmFuc2xhdGUoNzc2LDI5MTApIj48dXNlIHhsaW5rOmhyZWY9IiNyZWN0LTAiLz48L2c+CjxnIHRyYW5zZm9ybT0idHJhbnNsYXRlKDk3MCwyOTEwKSI+PHVzZSB4bGluazpocmVmPSIjcmItMCIvPjwvZz4KPGcgdHJhbnNmb3JtPSJ0cmFuc2xhdGUoMTA2NywyOTEwKSI+PHVzZSB4bGluazpocmVmPSIjcmVjdC0wIi8+PC9nPgo8ZyB0cmFuc2Zvcm09InRyYW5zbGF0ZSgxMTY0LDI5MTApIj48dXNlIHhsaW5rOmhyZWY9IiNsdC0wIi8+PC9nPgo8ZyB0cmFuc2Zvcm09InRyYW5zbGF0ZSgxMzU4LDI5MTApIj48dXNlIHhsaW5rOmhyZWY9IiNyZWN0LTAiLz48L2c+CjxnIHRyYW5zZm9ybT0idHJhbnNsYXRlKDE3NDYsMjkxMCkiPjx1c2UgeGxpbms6aHJlZj0iI3J0LTAiLz48L2c+CjxnIHRyYW5zZm9ybT0idHJhbnNsYXRlKDE4NDMsMjkxMCkiPjx1c2UgeGxpbms6aHJlZj0iI2xiLTAiLz48L2c+CjxnIHRyYW5zZm9ybT0idHJhbnNsYXRlKDIxMzQsMjkxMCkiPjx1c2UgeGxpbms6aHJlZj0iI3ItMCIvPjwvZz4KPGcgdHJhbnNmb3JtPSJ0cmFuc2xhdGUoMjIzMSwyOTEwKSI+PHVzZSB4bGluazpocmVmPSIjbGItMCIvPjwvZz4KPGcgdHJhbnNmb3JtPSJ0cmFuc2xhdGUoMjUyMiwyOTEwKSI+PHVzZSB4bGluazpocmVmPSIjbl9yYi0wIi8+PC9nPgo8ZyB0cmFuc2Zvcm09InRyYW5zbGF0ZSgyNjE5LDI5MTApIj48dXNlIHhsaW5rOmhyZWY9IiNyZWN0LTAiLz48L2c+CjxnIHRyYW5zZm9ybT0idHJhbnNsYXRlKDI3MTYsMjkxMCkiPjx1c2UgeGxpbms6aHJlZj0iI2wtMCIvPjwvZz4KPGcgdHJhbnNmb3JtPSJ0cmFuc2xhdGUoMzEwNCwyOTEwKSI+PHVzZSB4bGluazpocmVmPSIjcnQtMCIvPjwvZz4KPGcgdHJhbnNmb3JtPSJ0cmFuc2xhdGUoMzIwMSwyOTEwKSI+PHVzZSB4bGluazpocmVmPSIjcmVjdC0wIi8+PC9nPgo8ZyB0cmFuc2Zvcm09InRyYW5zbGF0ZSgzMjk4LDI5MTApIj48dXNlIHhsaW5rOmhyZWY9IiNyZWN0LTAiLz48L2c+CjxnIHRyYW5zZm9ybT0idHJhbnNsYXRlKDM1ODksMjkxMCkiPjx1c2UgeGxpbms6aHJlZj0iI3JlY3QtMCIvPjwvZz4KPGcgdHJhbnNmb3JtPSJ0cmFuc2xhdGUoMCwzMDA3KSI+PHVzZSB4bGluazpocmVmPSIjcmVjdC0wIi8+PC9nPgo8ZyB0cmFuc2Zvcm09InRyYW5zbGF0ZSg0ODUsMzAwNykiPjx1c2UgeGxpbms6aHJlZj0iI2VtcHR5LTAiLz48L2c+CjxnIHRyYW5zZm9ybT0idHJhbnNsYXRlKDY3OSwzMDA3KSI+PHVzZSB4bGluazpocmVmPSIjcnQtMCIvPjwvZz4KPGcgdHJhbnNmb3JtPSJ0cmFuc2xhdGUoNzc2LDMwMDcpIj48dXNlIHhsaW5rOmhyZWY9IiNyZWN0LTAiLz48L2c+CjxnIHRyYW5zZm9ybT0idHJhbnNsYXRlKDk3MCwzMDA3KSI+PHVzZSB4bGluazpocmVmPSIjcnQtMCIvPjwvZz4KPGcgdHJhbnNmb3JtPSJ0cmFuc2xhdGUoMTA2NywzMDA3KSI+PHVzZSB4bGluazpocmVmPSIjbHQtMCIvPjwvZz4KPGcgdHJhbnNmb3JtPSJ0cmFuc2xhdGUoMTI2MSwzMDA3KSI+PHVzZSB4bGluazpocmVmPSIjbl9yYi0wIi8+PC9nPgo8ZyB0cmFuc2Zvcm09InRyYW5zbGF0ZSgxMzU4LDMwMDcpIj48dXNlIHhsaW5rOmhyZWY9IiNyZWN0LTAiLz48L2c+CjxnIHRyYW5zZm9ybT0idHJhbnNsYXRlKDE0NTUsMzAwNykiPjx1c2UgeGxpbms6aHJlZj0iI25fcmItMCIvPjwvZz4KPGcgdHJhbnNmb3JtPSJ0cmFuc2xhdGUoMTU1MiwzMDA3KSI+PHVzZSB4bGluazpocmVmPSIjYi0wIi8+PC9nPgo8ZyB0cmFuc2Zvcm09InRyYW5zbGF0ZSgxODQzLDMwMDcpIj48dXNlIHhsaW5rOmhyZWY9IiNydC0wIi8+PC9nPgo8ZyB0cmFuc2Zvcm09InRyYW5zbGF0ZSgxOTQwLDMwMDcpIj48dXNlIHhsaW5rOmhyZWY9IiNsLTAiLz48L2c+CjxnIHRyYW5zZm9ybT0idHJhbnNsYXRlKDIyMzEsMzAwNykiPjx1c2UgeGxpbms6aHJlZj0iI3QtMCIvPjwvZz4KPGcgdHJhbnNmb3JtPSJ0cmFuc2xhdGUoMjQyNSwzMDA3KSI+PHVzZSB4bGluazpocmVmPSIjbl9yYi0wIi8+PC9nPgo8ZyB0cmFuc2Zvcm09InRyYW5zbGF0ZSgyNTIyLDMwMDcpIj48dXNlIHhsaW5rOmhyZWY9IiNyYi0wIi8+PC9nPgo8ZyB0cmFuc2Zvcm09InRyYW5zbGF0ZSgyNjE5LDMwMDcpIj48dXNlIHhsaW5rOmhyZWY9IiNyZWN0LTAiLz48L2c+CjxnIHRyYW5zZm9ybT0idHJhbnNsYXRlKDI4MTMsMzAwNykiPjx1c2UgeGxpbms6aHJlZj0iI25fcmItMCIvPjwvZz4KPGcgdHJhbnNmb3JtPSJ0cmFuc2xhdGUoMjkxMCwzMDA3KSI+PHVzZSB4bGluazpocmVmPSIjcmItMCIvPjwvZz4KPGcgdHJhbnNmb3JtPSJ0cmFuc2xhdGUoMzAwNywzMDA3KSI+PHVzZSB4bGluazpocmVmPSIjbC0wIi8+PC9nPgo8ZyB0cmFuc2Zvcm09InRyYW5zbGF0ZSgzMjAxLDMwMDcpIj48dXNlIHhsaW5rOmhyZWY9IiNyZWN0LTAiLz48L2c+CjxnIHRyYW5zZm9ybT0idHJhbnNsYXRlKDMyOTgsMzAwNykiPjx1c2UgeGxpbms6aHJlZj0iI3JlY3QtMCIvPjwvZz4KPGcgdHJhbnNmb3JtPSJ0cmFuc2xhdGUoMzM5NSwzMDA3KSI+PHVzZSB4bGluazpocmVmPSIjbGItMCIvPjwvZz4KPGcgdHJhbnNmb3JtPSJ0cmFuc2xhdGUoMzU4OSwzMDA3KSI+PHVzZSB4bGluazpocmVmPSIjdC0wIi8+PC9nPgo8ZyB0cmFuc2Zvcm09InRyYW5zbGF0ZSgwLDMxMDQpIj48dXNlIHhsaW5rOmhyZWY9IiN0LTAiLz48L2c+CjxnIHRyYW5zZm9ybT0idHJhbnNsYXRlKDM4OCwzMTA0KSI+PHVzZSB4bGluazpocmVmPSIjZW1wdHktMCIvPjwvZz4KPGcgdHJhbnNmb3JtPSJ0cmFuc2xhdGUoNTgyLDMxMDQpIj48dXNlIHhsaW5rOmhyZWY9IiNlbXB0eS0wIi8+PC9nPgo8ZyB0cmFuc2Zvcm09InRyYW5zbGF0ZSg3NzYsMzEwNCkiPjx1c2UgeGxpbms6aHJlZj0iI3JlY3QtMCIvPjwvZz4KPGcgdHJhbnNmb3JtPSJ0cmFuc2xhdGUoMTE2NCwzMTA0KSI+PHVzZSB4bGluazpocmVmPSIjcmItMCIvPjwvZz4KPGcgdHJhbnNmb3JtPSJ0cmFuc2xhdGUoMTI2MSwzMTA0KSI+PHVzZSB4bGluazpocmVmPSIjcmVjdC0wIi8+PC9nPgo8ZyB0cmFuc2Zvcm09InRyYW5zbGF0ZSgxMzU4LDMxMDQpIj48dXNlIHhsaW5rOmhyZWY9IiNyZWN0LTAiLz48L2c+CjxnIHRyYW5zZm9ybT0idHJhbnNsYXRlKDE0NTUsMzEwNCkiPjx1c2UgeGxpbms6aHJlZj0iI3JlY3QtMCIvPjwvZz4KPGcgdHJhbnNmb3JtPSJ0cmFuc2xhdGUoMTU1MiwzMTA0KSI+PHVzZSB4bGluazpocmVmPSIjcmVjdC0wIi8+PC9nPgo8ZyB0cmFuc2Zvcm09InRyYW5zbGF0ZSgxNjQ5LDMxMDQpIj48dXNlIHhsaW5rOmhyZWY9IiNsYi0wIi8+PC9nPgo8ZyB0cmFuc2Zvcm09InRyYW5zbGF0ZSgyMTM0LDMxMDQpIj48dXNlIHhsaW5rOmhyZWY9IiNiLTAiLz48L2c+CjxnIHRyYW5zZm9ybT0idHJhbnNsYXRlKDI0MjUsMzEwNCkiPjx1c2UgeGxpbms6aHJlZj0iI3JiLTAiLz48L2c+CjxnIHRyYW5zZm9ybT0idHJhbnNsYXRlKDI1MjIsMzEwNCkiPjx1c2UgeGxpbms6aHJlZj0iI3JlY3QtMCIvPjwvZz4KPGcgdHJhbnNmb3JtPSJ0cmFuc2xhdGUoMjYxOSwzMTA0KSI+PHVzZSB4bGluazpocmVmPSIjcmVjdC0wIi8+PC9nPgo8ZyB0cmFuc2Zvcm09InRyYW5zbGF0ZSgyNzE2LDMxMDQpIj48dXNlIHhsaW5rOmhyZWY9IiNuX3JiLTAiLz48L2c+CjxnIHRyYW5zZm9ybT0idHJhbnNsYXRlKDI4MTMsMzEwNCkiPjx1c2UgeGxpbms6aHJlZj0iI3JiLTAiLz48L2c+CjxnIHRyYW5zZm9ybT0idHJhbnNsYXRlKDI5MTAsMzEwNCkiPjx1c2UgeGxpbms6aHJlZj0iI2x0LTAiLz48L2c+CjxnIHRyYW5zZm9ybT0idHJhbnNsYXRlKDMwMDcsMzEwNCkiPjx1c2UgeGxpbms6aHJlZj0iI25fcmItMCIvPjwvZz4KPGcgdHJhbnNmb3JtPSJ0cmFuc2xhdGUoMzEwNCwzMTA0KSI+PHVzZSB4bGluazpocmVmPSIjcmItMCIvPjwvZz4KPGcgdHJhbnNmb3JtPSJ0cmFuc2xhdGUoMzIwMSwzMTA0KSI+PHVzZSB4bGluazpocmVmPSIjcmVjdC0wIi8+PC9nPgo8ZyB0cmFuc2Zvcm09InRyYW5zbGF0ZSgzMjk4LDMxMDQpIj48dXNlIHhsaW5rOmhyZWY9IiNyZWN0LTAiLz48L2c+CjxnIHRyYW5zZm9ybT0idHJhbnNsYXRlKDMzOTUsMzEwNCkiPjx1c2UgeGxpbms6aHJlZj0iI3JlY3QtMCIvPjwvZz4KPGcgdHJhbnNmb3JtPSJ0cmFuc2xhdGUoMzQ5MiwzMTA0KSI+PHVzZSB4bGluazpocmVmPSIjbGItMCIvPjwvZz4KPGcgdHJhbnNmb3JtPSJ0cmFuc2xhdGUoMzY4NiwzMTA0KSI+PHVzZSB4bGluazpocmVmPSIjYi0wIi8+PC9nPgo8ZyB0cmFuc2Zvcm09InRyYW5zbGF0ZSgzNzgzLDMxMDQpIj48dXNlIHhsaW5rOmhyZWY9IiNuX3JiLTAiLz48L2c+CjxnIHRyYW5zZm9ybT0idHJhbnNsYXRlKDM4ODAsMzEwNCkiPjx1c2UgeGxpbms6aHJlZj0iI2ItMCIvPjwvZz4KPGcgdHJhbnNmb3JtPSJ0cmFuc2xhdGUoNzc2LDMyMDEpIj48dXNlIHhsaW5rOmhyZWY9IiN0LTAiLz48L2c+CjxnIHRyYW5zZm9ybT0idHJhbnNsYXRlKDk3MCwzMjAxKSI+PHVzZSB4bGluazpocmVmPSIjZW1wdHktMCIvPjwvZz4KPGcgdHJhbnNmb3JtPSJ0cmFuc2xhdGUoMTE2NCwzMjAxKSI+PHVzZSB4bGluazpocmVmPSIjdC0wIi8+PC9nPgo8ZyB0cmFuc2Zvcm09InRyYW5zbGF0ZSgxMzU4LDMyMDEpIj48dXNlIHhsaW5rOmhyZWY9IiN0LTAiLz48L2c+CjxnIHRyYW5zZm9ybT0idHJhbnNsYXRlKDE2NDksMzIwMSkiPjx1c2UgeGxpbms6aHJlZj0iI3JlY3QtMCIvPjwvZz4KPGcgdHJhbnNmb3JtPSJ0cmFuc2xhdGUoMTc0NiwzMjAxKSI+PHVzZSB4bGluazpocmVmPSIjcmVjdC0wIi8+PC9nPgo8ZyB0cmFuc2Zvcm09InRyYW5zbGF0ZSgxODQzLDMyMDEpIj48dXNlIHhsaW5rOmhyZWY9IiNsYi0wIi8+PC9nPgo8ZyB0cmFuc2Zvcm09InRyYW5zbGF0ZSgyMTM0LDMyMDEpIj48dXNlIHhsaW5rOmhyZWY9IiNyZWN0LTAiLz48L2c+CjxnIHRyYW5zZm9ybT0idHJhbnNsYXRlKDIyMzEsMzIwMSkiPjx1c2UgeGxpbms6aHJlZj0iI2xiLTAiLz48L2c+CjxnIHRyYW5zZm9ybT0idHJhbnNsYXRlKDI0MjUsMzIwMSkiPjx1c2UgeGxpbms6aHJlZj0iI3JlY3QtMCIvPjwvZz4KPGcgdHJhbnNmb3JtPSJ0cmFuc2xhdGUoMjYxOSwzMjAxKSI+PHVzZSB4bGluazpocmVmPSIjcmVjdC0wIi8+PC9nPgo8ZyB0cmFuc2Zvcm09InRyYW5zbGF0ZSgyNzE2LDMyMDEpIj48dXNlIHhsaW5rOmhyZWY9IiNyZWN0LTAiLz48L2c+CjxnIHRyYW5zZm9ybT0idHJhbnNsYXRlKDI4MTMsMzIwMSkiPjx1c2UgeGxpbms6aHJlZj0iI3JlY3QtMCIvPjwvZz4KPGcgdHJhbnNmb3JtPSJ0cmFuc2xhdGUoMzAwNywzMjAxKSI+PHVzZSB4bGluazpocmVmPSIjcmItMCIvPjwvZz4KPGcgdHJhbnNmb3JtPSJ0cmFuc2xhdGUoMzEwNCwzMjAxKSI+PHVzZSB4bGluazpocmVmPSIjcmVjdC0wIi8+PC9nPgo8ZyB0cmFuc2Zvcm09InRyYW5zbGF0ZSgzNDkyLDMyMDEpIj48dXNlIHhsaW5rOmhyZWY9IiNyZWN0LTAiLz48L2c+CjxnIHRyYW5zZm9ybT0idHJhbnNsYXRlKDM2ODYsMzIwMSkiPjx1c2UgeGxpbms6aHJlZj0iI3J0LTAiLz48L2c+CjxnIHRyYW5zZm9ybT0idHJhbnNsYXRlKDM3ODMsMzIwMSkiPjx1c2UgeGxpbms6aHJlZj0iI3JlY3QtMCIvPjwvZz4KPGcgdHJhbnNmb3JtPSJ0cmFuc2xhdGUoMzg4MCwzMjAxKSI+PHVzZSB4bGluazpocmVmPSIjbHQtMCIvPjwvZz4KPGcgdHJhbnNmb3JtPSJ0cmFuc2xhdGUoOTcwLDMyOTgpIj48dXNlIHhsaW5rOmhyZWY9IiNuX3JiLTAiLz48L2c+CjxnIHRyYW5zZm9ybT0idHJhbnNsYXRlKDEwNjcsMzI5OCkiPjx1c2UgeGxpbms6aHJlZj0iI2ItMCIvPjwvZz4KPGcgdHJhbnNmb3JtPSJ0cmFuc2xhdGUoMTM1OCwzMjk4KSI+PHVzZSB4bGluazpocmVmPSIjbl9yYi0wIi8+PC9nPgo8ZyB0cmFuc2Zvcm09InRyYW5zbGF0ZSgxNDU1LDMyOTgpIj48dXNlIHhsaW5rOmhyZWY9IiNiLTAiLz48L2c+CjxnIHRyYW5zZm9ybT0idHJhbnNsYXRlKDE2NDksMzI5OCkiPjx1c2UgeGxpbms6aHJlZj0iI3QtMCIvPjwvZz4KPGcgdHJhbnNmb3JtPSJ0cmFuc2xhdGUoMTg0MywzMjk4KSI+PHVzZSB4bGluazpocmVmPSIjcnQtMCIvPjwvZz4KPGcgdHJhbnNmb3JtPSJ0cmFuc2xhdGUoMTk0MCwzMjk4KSI+PHVzZSB4bGluazpocmVmPSIjbC0wIi8+PC9nPgo8ZyB0cmFuc2Zvcm09InRyYW5zbGF0ZSgyMTM0LDMyOTgpIj48dXNlIHhsaW5rOmhyZWY9IiNydC0wIi8+PC9nPgo8ZyB0cmFuc2Zvcm09InRyYW5zbGF0ZSgyMjMxLDMyOTgpIj48dXNlIHhsaW5rOmhyZWY9IiNsdC0wIi8+PC9nPgo8ZyB0cmFuc2Zvcm09InRyYW5zbGF0ZSgyNDI1LDMyOTgpIj48dXNlIHhsaW5rOmhyZWY9IiNyZWN0LTAiLz48L2c+CjxnIHRyYW5zZm9ybT0idHJhbnNsYXRlKDI1MjIsMzI5OCkiPjx1c2UgeGxpbms6aHJlZj0iI25fcmItMCIvPjwvZz4KPGcgdHJhbnNmb3JtPSJ0cmFuc2xhdGUoMjYxOSwzMjk4KSI+PHVzZSB4bGluazpocmVmPSIjcmVjdC0wIi8+PC9nPgo8ZyB0cmFuc2Zvcm09InRyYW5zbGF0ZSgyNzE2LDMyOTgpIj48dXNlIHhsaW5rOmhyZWY9IiNyZWN0LTAiLz48L2c+CjxnIHRyYW5zZm9ybT0idHJhbnNsYXRlKDI4MTMsMzI5OCkiPjx1c2UgeGxpbms6aHJlZj0iI3JlY3QtMCIvPjwvZz4KPGcgdHJhbnNmb3JtPSJ0cmFuc2xhdGUoMjkxMCwzMjk4KSI+PHVzZSB4bGluazpocmVmPSIjbl9yYi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Tg5LDMyOTgpIj48dXNlIHhsaW5rOmhyZWY9IiNsYi0wIi8+PC9nPgo8ZyB0cmFuc2Zvcm09InRyYW5zbGF0ZSgzNzgzLDMyOTgpIj48dXNlIHhsaW5rOmhyZWY9IiN0LTAiLz48L2c+CjxnIHRyYW5zZm9ybT0idHJhbnNsYXRlKDk3MCwzMzk1KSI+PHVzZSB4bGluazpocmVmPSIjci0wIi8+PC9nPgo8ZyB0cmFuc2Zvcm09InRyYW5zbGF0ZSgxMDY3LDMzOTUpIj48dXNlIHhsaW5rOmhyZWY9IiNyZWN0LTAiLz48L2c+CjxnIHRyYW5zZm9ybT0idHJhbnNsYXRlKDExNjQsMzM5NSkiPjx1c2UgeGxpbms6aHJlZj0iI2xiLTAiLz48L2c+CjxnIHRyYW5zZm9ybT0idHJhbnNsYXRlKDEyNjEsMzM5NSkiPjx1c2UgeGxpbms6aHJlZj0iI25fcmItMCIvPjwvZz4KPGcgdHJhbnNmb3JtPSJ0cmFuc2xhdGUoMTM1OCwzMzk1KSI+PHVzZSB4bGluazpocmVmPSIjcmItMCIvPjwvZz4KPGcgdHJhbnNmb3JtPSJ0cmFuc2xhdGUoMTQ1NSwzMzk1KSI+PHVzZSB4bGluazpocmVmPSIjcmVjdC0wIi8+PC9nPgo8ZyB0cmFuc2Zvcm09InRyYW5zbGF0ZSgxNTUyLDMzOTUpIj48dXNlIHhsaW5rOmhyZWY9IiNsYi0wIi8+PC9nPgo8ZyB0cmFuc2Zvcm09InRyYW5zbGF0ZSgxNjQ5LDMzOTUpIj48dXNlIHhsaW5rOmhyZWY9IiNuX3JiLTAiLz48L2c+CjxnIHRyYW5zZm9ybT0idHJhbnNsYXRlKDE3NDYsMzM5NSkiPjx1c2UgeGxpbms6aHJlZj0iI2ItMCIvPjwvZz4KPGcgdHJhbnNmb3JtPSJ0cmFuc2xhdGUoMjAzNywzMzk1KSI+PHVzZSB4bGluazpocmVmPSIjZW1wdHktMCIvPjwvZz4KPGcgdHJhbnNmb3JtPSJ0cmFuc2xhdGUoMjQyNSwzMzk1KSI+PHVzZSB4bGluazpocmVmPSIjcnQtMCIvPjwvZz4KPGcgdHJhbnNmb3JtPSJ0cmFuc2xhdGUoMjUyMiwzMzk1KSI+PHVzZSB4bGluazpocmVmPSIjcmVjdC0wIi8+PC9nPgo8ZyB0cmFuc2Zvcm09InRyYW5zbGF0ZSgyNjE5LDMzOTUpIj48dXNlIHhsaW5rOmhyZWY9IiNyZWN0LTAiLz48L2c+CjxnIHRyYW5zZm9ybT0idHJhbnNsYXRlKDI3MTYsMzM5NSkiPjx1c2UgeGxpbms6aHJlZj0iI3JlY3QtMCIvPjwvZz4KPGcgdHJhbnNmb3JtPSJ0cmFuc2xhdGUoMjgxMywzMzk1KSI+PHVzZSB4bGluazpocmVmPSIjcmVjdC0wIi8+PC9nPgo8ZyB0cmFuc2Zvcm09InRyYW5zbGF0ZSgyOTEwLDMzOTUpIj48dXNlIHhsaW5rOmhyZWY9IiNyZWN0LTAiLz48L2c+CjxnIHRyYW5zZm9ybT0idHJhbnNsYXRlKDMwMDcsMzM5NSkiPjx1c2UgeGxpbms6aHJlZj0iI3JlY3QtMCIvPjwvZz4KPGcgdHJhbnNmb3JtPSJ0cmFuc2xhdGUoMzEwNCwzMzk1KSI+PHVzZSB4bGluazpocmVmPSIjcmVjdC0wIi8+PC9nPgo8ZyB0cmFuc2Zvcm09InRyYW5zbGF0ZSgzMzk1LDMzOTUpIj48dXNlIHhsaW5rOmhyZWY9IiNuX3JiLTAiLz48L2c+CjxnIHRyYW5zZm9ybT0idHJhbnNsYXRlKDM0OTIsMzM5NSkiPjx1c2UgeGxpbms6aHJlZj0iI3JlY3QtMCIvPjwvZz4KPGcgdHJhbnNmb3JtPSJ0cmFuc2xhdGUoMzU4OSwzMzk1KSI+PHVzZSB4bGluazpocmVmPSIjcmVjdC0wIi8+PC9nPgo8ZyB0cmFuc2Zvcm09InRyYW5zbGF0ZSg3NzYsMzQ5MikiPjx1c2UgeGxpbms6aHJlZj0iI2ItMCIvPjwvZz4KPGcgdHJhbnNmb3JtPSJ0cmFuc2xhdGUoMTA2NywzNDkyKSI+PHVzZSB4bGluazpocmVmPSIjcmVjdC0wIi8+PC9nPgo8ZyB0cmFuc2Zvcm09InRyYW5zbGF0ZSgxMTY0LDM0OTIpIj48dXNlIHhsaW5rOmhyZWY9IiNyZWN0LTAiLz48L2c+CjxnIHRyYW5zZm9ybT0idHJhbnNsYXRlKDEyNjEsMzQ5MikiPjx1c2UgeGxpbms6aHJlZj0iI3JlY3QtMCIvPjwvZz4KPGcgdHJhbnNmb3JtPSJ0cmFuc2xhdGUoMTM1OCwzNDkyKSI+PHVzZSB4bGluazpocmVmPSIjcmVjdC0wIi8+PC9nPgo8ZyB0cmFuc2Zvcm09InRyYW5zbGF0ZSgxNTUyLDM0OTIpIj48dXNlIHhsaW5rOmhyZWY9IiNyZWN0LTAiLz48L2c+CjxnIHRyYW5zZm9ybT0idHJhbnNsYXRlKDE2NDksMzQ5MikiPjx1c2UgeGxpbms6aHJlZj0iI3JlY3QtMCIvPjwvZz4KPGcgdHJhbnNmb3JtPSJ0cmFuc2xhdGUoMTc0NiwzNDkyKSI+PHVzZSB4bGluazpocmVmPSIjcmVjdC0wIi8+PC9nPgo8ZyB0cmFuc2Zvcm09InRyYW5zbGF0ZSgxODQzLDM0OTIpIj48dXNlIHhsaW5rOmhyZWY9IiNsYi0wIi8+PC9nPgo8ZyB0cmFuc2Zvcm09InRyYW5zbGF0ZSgyMTM0LDM0OTIpIj48dXNlIHhsaW5rOmhyZWY9IiNuX3JiLTAiLz48L2c+CjxnIHRyYW5zZm9ybT0idHJhbnNsYXRlKDIyMzEsMzQ5MikiPjx1c2UgeGxpbms6aHJlZj0iI3JiLTAiLz48L2c+CjxnIHRyYW5zZm9ybT0idHJhbnNsYXRlKDIzMjgsMzQ5MikiPjx1c2UgeGxpbms6aHJlZj0iI2wtMCIvPjwvZz4KPGcgdHJhbnNmb3JtPSJ0cmFuc2xhdGUoMzEwNCwzNDkyKSI+PHVzZSB4bGluazpocmVmPSIjcn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cmVjdC0wIi8+PC9nPgo8ZyB0cmFuc2Zvcm09InRyYW5zbGF0ZSgzNTg5LDM0OTIpIj48dXNlIHhsaW5rOmhyZWY9IiNyZWN0LTAiLz48L2c+CjxnIHRyYW5zZm9ybT0idHJhbnNsYXRlKDM2ODYsMzQ5MikiPjx1c2UgeGxpbms6aHJlZj0iI2xiLTAiLz48L2c+CjxnIHRyYW5zZm9ybT0idHJhbnNsYXRlKDM4ODAsMzQ5MikiPjx1c2UgeGxpbms6aHJlZj0iI2ItMCIvPjwvZz4KPGcgdHJhbnNmb3JtPSJ0cmFuc2xhdGUoNzc2LDM1ODkpIj48dXNlIHhsaW5rOmhyZWY9IiNyZWN0LTAiLz48L2c+CjxnIHRyYW5zZm9ybT0idHJhbnNsYXRlKDk3MCwzNTg5KSI+PHVzZSB4bGluazpocmVmPSIjci0wIi8+PC9nPgo8ZyB0cmFuc2Zvcm09InRyYW5zbGF0ZSgxMDY3LDM1ODkpIj48dXNlIHhsaW5rOmhyZWY9IiNyZWN0LTAiLz48L2c+CjxnIHRyYW5zZm9ybT0idHJhbnNsYXRlKDExNjQsMzU4OSkiPjx1c2UgeGxpbms6aHJlZj0iI2x0LTAiLz48L2c+CjxnIHRyYW5zZm9ybT0idHJhbnNsYXRlKDEzNTgsMzU4OSkiPjx1c2UgeGxpbms6aHJlZj0iI3QtMCIvPjwvZz4KPGcgdHJhbnNmb3JtPSJ0cmFuc2xhdGUoMTQ1NSwzNTg5KSI+PHVzZSB4bGluazpocmVmPSIjbl9yYi0wIi8+PC9nPgo8ZyB0cmFuc2Zvcm09InRyYW5zbGF0ZSgxNTUyLDM1ODkpIj48dXNlIHhsaW5rOmhyZWY9IiNyZWN0LTAiLz48L2c+CjxnIHRyYW5zZm9ybT0idHJhbnNsYXRlKDE2NDksMzU4OSkiPjx1c2UgeGxpbms6aHJlZj0iI3JlY3QtMCIvPjwvZz4KPGcgdHJhbnNmb3JtPSJ0cmFuc2xhdGUoMTg0MywzNTg5KSI+PHVzZSB4bGluazpocmVmPSIjcnQtMCIvPjwvZz4KPGcgdHJhbnNmb3JtPSJ0cmFuc2xhdGUoMTk0MCwzNTg5KSI+PHVzZSB4bGluazpocmVmPSIjcmVjdC0wIi8+PC9nPgo8ZyB0cmFuc2Zvcm09InRyYW5zbGF0ZSgyMDM3LDM1ODkpIj48dXNlIHhsaW5rOmhyZWY9IiNyZWN0LTAiLz48L2c+CjxnIHRyYW5zZm9ybT0idHJhbnNsYXRlKDIxMzQsMzU4OSkiPjx1c2UgeGxpbms6aHJlZj0iI3JlY3QtMCIvPjwvZz4KPGcgdHJhbnNmb3JtPSJ0cmFuc2xhdGUoMjIzMSwzNTg5KSI+PHVzZSB4bGluazpocmVmPSIjbHQtMCIvPjwvZz4KPGcgdHJhbnNmb3JtPSJ0cmFuc2xhdGUoMjMyOCwzNTg5KSI+PHVzZSB4bGluazpocmVmPSIjbl9yYi0wIi8+PC9nPgo8ZyB0cmFuc2Zvcm09InRyYW5zbGF0ZSgyNDI1LDM1ODkpIj48dXNlIHhsaW5rOmhyZWY9IiNiLTAiLz48L2c+CjxnIHRyYW5zZm9ybT0idHJhbnNsYXRlKDI3MTYsMzU4OSkiPjx1c2UgeGxpbms6aHJlZj0iI2VtcHR5LTAiLz48L2c+CjxnIHRyYW5zZm9ybT0idHJhbnNsYXRlKDI4MTMsMzU4OSkiPjx1c2UgeGxpbms6aHJlZj0iI25fcmItMCIvPjwvZz4KPGcgdHJhbnNmb3JtPSJ0cmFuc2xhdGUoMjkxMCwzNTg5KSI+PHVzZSB4bGluazpocmVmPSIjcmItMCIvPjwvZz4KPGcgdHJhbnNmb3JtPSJ0cmFuc2xhdGUoMzAwNywzNTg5KSI+PHVzZSB4bGluazpocmVmPSIjbC0wIi8+PC9nPgo8ZyB0cmFuc2Zvcm09InRyYW5zbGF0ZSgzMjAxLDM1ODkpIj48dXNlIHhsaW5rOmhyZWY9IiNyZWN0LTAiLz48L2c+CjxnIHRyYW5zZm9ybT0idHJhbnNsYXRlKDMzOTUsMzU4OSkiPjx1c2UgeGxpbms6aHJlZj0iI3JlY3QtMCIvPjwvZz4KPGcgdHJhbnNmb3JtPSJ0cmFuc2xhdGUoMzY4NiwzNTg5KSI+PHVzZSB4bGluazpocmVmPSIjcmVjdC0wIi8+PC9nPgo8ZyB0cmFuc2Zvcm09InRyYW5zbGF0ZSgzODgwLDM1ODkpIj48dXNlIHhsaW5rOmhyZWY9IiN0LTAiLz48L2c+CjxnIHRyYW5zZm9ybT0idHJhbnNsYXRlKDc3NiwzNjg2KSI+PHVzZSB4bGluazpocmVmPSIjdC0wIi8+PC9nPgo8ZyB0cmFuc2Zvcm09InRyYW5zbGF0ZSgxMDY3LDM2ODYpIj48dXNlIHhsaW5rOmhyZWY9IiNyZWN0LTAiLz48L2c+CjxnIHRyYW5zZm9ybT0idHJhbnNsYXRlKDE0NTUsMzY4NikiPjx1c2UgeGxpbms6aHJlZj0iI3ItMCIvPjwvZz4KPGcgdHJhbnNmb3JtPSJ0cmFuc2xhdGUoMTU1MiwzNjg2KSI+PHVzZSB4bGluazpocmVmPSIjcmVjdC0wIi8+PC9nPgo8ZyB0cmFuc2Zvcm09InRyYW5zbGF0ZSgxNjQ5LDM2ODYpIj48dXNlIHhsaW5rOmhyZWY9IiNsdC0wIi8+PC9nPgo8ZyB0cmFuc2Zvcm09InRyYW5zbGF0ZSgyMDM3LDM2ODYpIj48dXNlIHhsaW5rOmhyZWY9IiNyZWN0LTAiLz48L2c+CjxnIHRyYW5zZm9ybT0idHJhbnNsYXRlKDIzMjgsMzY4NikiPjx1c2UgeGxpbms6aHJlZj0iI3JiLTAiLz48L2c+CjxnIHRyYW5zZm9ybT0idHJhbnNsYXRlKDI0MjUsMzY4NikiPjx1c2UgeGxpbms6aHJlZj0iI3JlY3QtMCIvPjwvZz4KPGcgdHJhbnNmb3JtPSJ0cmFuc2xhdGUoMjYxOSwzNjg2KSI+PHVzZSB4bGluazpocmVmPSIjZW1wdHktMCIvPjwvZz4KPGcgdHJhbnNmb3JtPSJ0cmFuc2xhdGUoMjgxMywzNjg2KSI+PHVzZSB4bGluazpocmVmPSIjci0wIi8+PC9nPgo8ZyB0cmFuc2Zvcm09InRyYW5zbGF0ZSgyOTEwLDM2ODYpIj48dXNlIHhsaW5rOmhyZWY9IiNsdC0wIi8+PC9nPgo8ZyB0cmFuc2Zvcm09InRyYW5zbGF0ZSgzMTA0LDM2ODYpIj48dXNlIHhsaW5rOmhyZWY9IiNyYi0wIi8+PC9nPgo8ZyB0cmFuc2Zvcm09InRyYW5zbGF0ZSgzMjAxLDM2ODYpIj48dXNlIHhsaW5rOmhyZWY9IiNyZWN0LTAiLz48L2c+CjxnIHRyYW5zZm9ybT0idHJhbnNsYXRlKDMyOTgsMzY4NikiPjx1c2UgeGxpbms6aHJlZj0iI3JlY3QtMCIvPjwvZz4KPGcgdHJhbnNmb3JtPSJ0cmFuc2xhdGUoMzM5NSwzNjg2KSI+PHVzZSB4bGluazpocmVmPSIjcmVjdC0wIi8+PC9nPgo8ZyB0cmFuc2Zvcm09InRyYW5zbGF0ZSgzNDkyLDM2ODYpIj48dXNlIHhsaW5rOmhyZWY9IiNyZWN0LTAiLz48L2c+CjxnIHRyYW5zZm9ybT0idHJhbnNsYXRlKDM1ODksMzY4NikiPjx1c2UgeGxpbms6aHJlZj0iI3JlY3QtMCIvPjwvZz4KPGcgdHJhbnNmb3JtPSJ0cmFuc2xhdGUoMzY4NiwzNjg2KSI+PHVzZSB4bGluazpocmVmPSIjcmVjdC0wIi8+PC9nPgo8ZyB0cmFuc2Zvcm09InRyYW5zbGF0ZSgzNzgzLDM2ODYpIj48dXNlIHhsaW5rOmhyZWY9IiNsYi0wIi8+PC9nPgo8ZyB0cmFuc2Zvcm09InRyYW5zbGF0ZSg4NzMsMzc4MykiPjx1c2UgeGxpbms6aHJlZj0iI3JiLTAiLz48L2c+CjxnIHRyYW5zZm9ybT0idHJhbnNsYXRlKDk3MCwzNzgzKSI+PHVzZSB4bGluazpocmVmPSIjcmVjdC0wIi8+PC9nPgo8ZyB0cmFuc2Zvcm09InRyYW5zbGF0ZSgxMDY3LDM3ODMpIj48dXNlIHhsaW5rOmhyZWY9IiNyZWN0LTAiLz48L2c+CjxnIHRyYW5zZm9ybT0idHJhbnNsYXRlKDEzNTgsMzc4MykiPjx1c2UgeGxpbms6aHJlZj0iI2VtcHR5LTAiLz48L2c+CjxnIHRyYW5zZm9ybT0idHJhbnNsYXRlKDE3NDYsMzc4MykiPjx1c2UgeGxpbms6aHJlZj0iI2VtcHR5LTAiLz48L2c+CjxnIHRyYW5zZm9ybT0idHJhbnNsYXRlKDE5NDAsMzc4MykiPjx1c2UgeGxpbms6aHJlZj0iI25fcmItMCIvPjwvZz4KPGcgdHJhbnNmb3JtPSJ0cmFuc2xhdGUoMjAzNywzNzgzKSI+PHVzZSB4bGluazpocmVmPSIjcmVjdC0wIi8+PC9nPgo8ZyB0cmFuc2Zvcm09InRyYW5zbGF0ZSgyMzI4LDM3ODMpIj48dXNlIHhsaW5rOmhyZWY9IiNydC0wIi8+PC9nPgo8ZyB0cmFuc2Zvcm09InRyYW5zbGF0ZSgyNDI1LDM3ODMpIj48dXNlIHhsaW5rOmhyZWY9IiNyZWN0LTAiLz48L2c+CjxnIHRyYW5zZm9ybT0idHJhbnNsYXRlKDI3MTYsMzc4MykiPjx1c2UgeGxpbms6aHJlZj0iI2VtcHR5LTAiLz48L2c+CjxnIHRyYW5zZm9ybT0idHJhbnNsYXRlKDMxMDQsMzc4MykiPjx1c2UgeGxpbms6aHJlZj0iI3QtMCIvPjwvZz4KPGcgdHJhbnNmb3JtPSJ0cmFuc2xhdGUoMzQ5MiwzNzgzKSI+PHVzZSB4bGluazpocmVmPSIjcmVjdC0wIi8+PC9nPgo8ZyB0cmFuc2Zvcm09InRyYW5zbGF0ZSgzNTg5LDM3ODMpIj48dXNlIHhsaW5rOmhyZWY9IiNsdC0wIi8+PC9nPgo8ZyB0cmFuc2Zvcm09InRyYW5zbGF0ZSgzNzgzLDM3ODMpIj48dXNlIHhsaW5rOmhyZWY9IiN0LTAiLz48L2c+CjxnIHRyYW5zZm9ybT0idHJhbnNsYXRlKDg3MywzODgwKSI+PHVzZSB4bGluazpocmVmPSIjcnQtMCIvPjwvZz4KPGcgdHJhbnNmb3JtPSJ0cmFuc2xhdGUoOTcwLDM4ODApIj48dXNlIHhsaW5rOmhyZWY9IiNyZWN0LTAiLz48L2c+CjxnIHRyYW5zZm9ybT0idHJhbnNsYXRlKDEwNjcsMzg4MCkiPjx1c2UgeGxpbms6aHJlZj0iI3JlY3QtMCIvPjwvZz4KPGcgdHJhbnNmb3JtPSJ0cmFuc2xhdGUoMTE2NCwzODgwKSI+PHVzZSB4bGluazpocmVmPSIjbC0wIi8+PC9nPgo8ZyB0cmFuc2Zvcm09InRyYW5zbGF0ZSgxOTQwLDM4ODApIj48dXNlIHhsaW5rOmhyZWY9IiNyLTAiLz48L2c+CjxnIHRyYW5zZm9ybT0idHJhbnNsYXRlKDIwMzcsMzg4MCkiPjx1c2UgeGxpbms6aHJlZj0iI2x0LTAiLz48L2c+CjxnIHRyYW5zZm9ybT0idHJhbnNsYXRlKDIyMzEsMzg4MCkiPjx1c2UgeGxpbms6aHJlZj0iI2VtcHR5LTAiLz48L2c+CjxnIHRyYW5zZm9ybT0idHJhbnNsYXRlKDI0MjUsMzg4MCkiPjx1c2UgeGxpbms6aHJlZj0iI3QtMCIvPjwvZz4KPGcgdHJhbnNmb3JtPSJ0cmFuc2xhdGUoMjgxMywzODgwKSI+PHVzZSB4bGluazpocmVmPSIjci0wIi8+PC9nPgo8ZyB0cmFuc2Zvcm09InRyYW5zbGF0ZSgyOTEwLDM4ODApIj48dXNlIHhsaW5rOmhyZWY9IiNsLTAiLz48L2c+CjxnIHRyYW5zZm9ybT0idHJhbnNsYXRlKDMzOTUsMzg4MCkiPjx1c2UgeGxpbms6aHJlZj0iI3ItMCIvPjwvZz4KPGcgdHJhbnNmb3JtPSJ0cmFuc2xhdGUoMzQ5MiwzODgwKSI+PHVzZSB4bGluazpocmVmPSIjbHQtMCIvPjwvZz4KPGcgdHJhbnNmb3JtPSJ0cmFuc2xhdGUoMzY4NiwzODgwKSI+PHVzZSB4bGluazpocmVmPSIjZW1wdHk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qrcoder.ru/code/?http%3A%2F%2Fstatic.government.ru%2Fmedia%2Ffiles%2FxeV3PB8btLadvuipy4jCQ8FZ80aYTPVX.pd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58" y="1915365"/>
            <a:ext cx="2387694" cy="238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5"/>
          <p:cNvSpPr txBox="1"/>
          <p:nvPr/>
        </p:nvSpPr>
        <p:spPr>
          <a:xfrm>
            <a:off x="1573121" y="334579"/>
            <a:ext cx="4469090" cy="362148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2000" spc="-6" dirty="0" smtClean="0">
                <a:solidFill>
                  <a:srgbClr val="682F8D"/>
                </a:solidFill>
                <a:latin typeface="Montserrat"/>
                <a:cs typeface="Montserrat"/>
              </a:rPr>
              <a:t>НОРМАТИВНЫЕ ДОКУМЕНТЫ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pic>
        <p:nvPicPr>
          <p:cNvPr id="2052" name="Picture 4" descr="http://qrcoder.ru/code/?https%3A%2F%2Flegalacts.ru%2Fdoc%2Fprikaz-minprosveshchenija-rossii-ot-20052021-n-262-ob-utverzhdenii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19" y="1915365"/>
            <a:ext cx="2387692" cy="238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4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8455" y="1514670"/>
            <a:ext cx="3327024" cy="571795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8,8 </a:t>
            </a: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% </a:t>
            </a: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ОХВАТ ЗА НОЯБРЬ</a:t>
            </a:r>
          </a:p>
          <a:p>
            <a:pPr marL="8125">
              <a:spcBef>
                <a:spcPts val="61"/>
              </a:spcBef>
            </a:pP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80332" y="160130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4" name="object 4"/>
          <p:cNvSpPr txBox="1"/>
          <p:nvPr/>
        </p:nvSpPr>
        <p:spPr>
          <a:xfrm>
            <a:off x="1184956" y="1512730"/>
            <a:ext cx="3938476" cy="22241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ctr">
              <a:spcBef>
                <a:spcPts val="64"/>
              </a:spcBef>
            </a:pPr>
            <a:r>
              <a:rPr lang="ru-RU" b="1" dirty="0">
                <a:solidFill>
                  <a:srgbClr val="682F8D"/>
                </a:solidFill>
                <a:latin typeface="Montserrat"/>
                <a:cs typeface="Montserrat"/>
              </a:rPr>
              <a:t>«Охват детей деятельностью региональных центров выявления, поддержки </a:t>
            </a:r>
            <a: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  <a:t/>
            </a:r>
            <a:b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  <a:t>и </a:t>
            </a:r>
            <a:r>
              <a:rPr lang="ru-RU" b="1" dirty="0">
                <a:solidFill>
                  <a:srgbClr val="682F8D"/>
                </a:solidFill>
                <a:latin typeface="Montserrat"/>
                <a:cs typeface="Montserrat"/>
              </a:rPr>
              <a:t>развития способностей </a:t>
            </a:r>
            <a: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  <a:t/>
            </a:r>
            <a:b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  <a:t>и </a:t>
            </a:r>
            <a:r>
              <a:rPr lang="ru-RU" b="1" dirty="0">
                <a:solidFill>
                  <a:srgbClr val="682F8D"/>
                </a:solidFill>
                <a:latin typeface="Montserrat"/>
                <a:cs typeface="Montserrat"/>
              </a:rPr>
              <a:t>талантов у детей </a:t>
            </a:r>
            <a: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  <a:t/>
            </a:r>
            <a:b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  <a:t>и </a:t>
            </a:r>
            <a:r>
              <a:rPr lang="ru-RU" b="1" dirty="0">
                <a:solidFill>
                  <a:srgbClr val="682F8D"/>
                </a:solidFill>
                <a:latin typeface="Montserrat"/>
                <a:cs typeface="Montserrat"/>
              </a:rPr>
              <a:t>молодежи, технопарков «</a:t>
            </a:r>
            <a:r>
              <a:rPr lang="ru-RU" b="1" dirty="0" err="1">
                <a:solidFill>
                  <a:srgbClr val="682F8D"/>
                </a:solidFill>
                <a:latin typeface="Montserrat"/>
                <a:cs typeface="Montserrat"/>
              </a:rPr>
              <a:t>Кванториум</a:t>
            </a:r>
            <a:r>
              <a:rPr lang="ru-RU" b="1" dirty="0">
                <a:solidFill>
                  <a:srgbClr val="682F8D"/>
                </a:solidFill>
                <a:latin typeface="Montserrat"/>
                <a:cs typeface="Montserrat"/>
              </a:rPr>
              <a:t>» и центров </a:t>
            </a:r>
            <a: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  <a:t/>
            </a:r>
            <a:b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b="1" dirty="0" smtClean="0">
                <a:solidFill>
                  <a:srgbClr val="682F8D"/>
                </a:solidFill>
                <a:latin typeface="Montserrat"/>
                <a:cs typeface="Montserrat"/>
              </a:rPr>
              <a:t>«</a:t>
            </a:r>
            <a:r>
              <a:rPr lang="ru-RU" b="1" dirty="0">
                <a:solidFill>
                  <a:srgbClr val="682F8D"/>
                </a:solidFill>
                <a:latin typeface="Montserrat"/>
                <a:cs typeface="Montserrat"/>
              </a:rPr>
              <a:t>IТ-куб» и других</a:t>
            </a:r>
            <a:r>
              <a:rPr lang="ru-RU" sz="1600" b="1" dirty="0">
                <a:solidFill>
                  <a:srgbClr val="682F8D"/>
                </a:solidFill>
                <a:latin typeface="Montserrat"/>
                <a:cs typeface="Montserrat"/>
              </a:rPr>
              <a:t>» </a:t>
            </a:r>
            <a:endParaRPr sz="16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8455" y="1985084"/>
            <a:ext cx="3327024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9,2 </a:t>
            </a: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% </a:t>
            </a:r>
            <a:r>
              <a:rPr lang="ru-RU" sz="1791" b="1" spc="-3" dirty="0">
                <a:solidFill>
                  <a:srgbClr val="682F8D"/>
                </a:solidFill>
                <a:latin typeface="Montserrat"/>
                <a:cs typeface="Montserrat"/>
              </a:rPr>
              <a:t>ОХВАТ ЗА </a:t>
            </a: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ДЕКАБРЬ</a:t>
            </a:r>
            <a:endParaRPr lang="ru-RU"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80333" y="2126776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8559" y="466172"/>
            <a:ext cx="3394873" cy="333936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2000" spc="-6" dirty="0" smtClean="0">
                <a:solidFill>
                  <a:srgbClr val="682F8D"/>
                </a:solidFill>
                <a:latin typeface="Montserrat"/>
                <a:cs typeface="Montserrat"/>
              </a:rPr>
              <a:t>ПОКАЗАТЕЛИ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5484034" y="5923862"/>
            <a:ext cx="1983571" cy="37712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24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ЕАИС ДО</a:t>
            </a:r>
            <a:endParaRPr lang="ru-RU"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5267292" y="4687514"/>
            <a:ext cx="2734128" cy="37712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24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НАВИГАТОР</a:t>
            </a:r>
            <a:endParaRPr lang="ru-RU"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9552286" y="1008851"/>
            <a:ext cx="427170" cy="3134832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bject 7"/>
          <p:cNvSpPr txBox="1"/>
          <p:nvPr/>
        </p:nvSpPr>
        <p:spPr>
          <a:xfrm>
            <a:off x="8198455" y="2906570"/>
            <a:ext cx="3504107" cy="89521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4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ПРОГРАММЫ И МЕРОПРИЯТИЯ: </a:t>
            </a:r>
            <a:r>
              <a:rPr lang="ru-RU" sz="1400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Кванториумов</a:t>
            </a:r>
            <a:r>
              <a:rPr lang="ru-RU" sz="1400" spc="-3" dirty="0" smtClean="0">
                <a:solidFill>
                  <a:srgbClr val="682F8D"/>
                </a:solidFill>
                <a:latin typeface="Montserrat"/>
                <a:cs typeface="Montserrat"/>
              </a:rPr>
              <a:t>, </a:t>
            </a:r>
          </a:p>
          <a:p>
            <a:pPr marL="8125">
              <a:spcBef>
                <a:spcPts val="61"/>
              </a:spcBef>
            </a:pPr>
            <a:r>
              <a:rPr lang="en-US" sz="1400" spc="-3" dirty="0" smtClean="0">
                <a:solidFill>
                  <a:srgbClr val="682F8D"/>
                </a:solidFill>
                <a:latin typeface="Montserrat"/>
                <a:cs typeface="Montserrat"/>
              </a:rPr>
              <a:t>IT</a:t>
            </a:r>
            <a:r>
              <a:rPr lang="ru-RU" sz="1400" spc="-3" dirty="0" smtClean="0">
                <a:solidFill>
                  <a:srgbClr val="682F8D"/>
                </a:solidFill>
                <a:latin typeface="Montserrat"/>
                <a:cs typeface="Montserrat"/>
              </a:rPr>
              <a:t>-кубов, </a:t>
            </a:r>
          </a:p>
          <a:p>
            <a:pPr marL="8125">
              <a:spcBef>
                <a:spcPts val="61"/>
              </a:spcBef>
            </a:pPr>
            <a:r>
              <a:rPr lang="ru-RU" sz="1400" spc="-3" dirty="0" smtClean="0">
                <a:solidFill>
                  <a:srgbClr val="682F8D"/>
                </a:solidFill>
                <a:latin typeface="Montserrat"/>
                <a:cs typeface="Montserrat"/>
              </a:rPr>
              <a:t>Фонда «Золотое сечение»</a:t>
            </a:r>
            <a:endParaRPr lang="ru-RU"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6068156" y="2009612"/>
            <a:ext cx="427170" cy="4143377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6049086" y="4422108"/>
            <a:ext cx="427170" cy="1990758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8559" y="466172"/>
            <a:ext cx="3394873" cy="333936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2000" spc="-6" dirty="0" smtClean="0">
                <a:solidFill>
                  <a:srgbClr val="682F8D"/>
                </a:solidFill>
                <a:latin typeface="Montserrat"/>
                <a:cs typeface="Montserrat"/>
              </a:rPr>
              <a:t>ВСОШ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2347684" y="1230797"/>
            <a:ext cx="3016740" cy="34732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501 по литературе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502 по русскому языку 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503 по информатике 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504 по химии 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505 по ОБЖ 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506 по физике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507 по биологии 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508 по астрономии 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509 по экономике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510 по искусству (МХК) </a:t>
            </a:r>
          </a:p>
          <a:p>
            <a:pPr marL="8125" algn="just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511 по обществознанию</a:t>
            </a:r>
          </a:p>
          <a:p>
            <a:pPr marL="8125" algn="just">
              <a:spcBef>
                <a:spcPts val="64"/>
              </a:spcBef>
            </a:pPr>
            <a:r>
              <a:rPr lang="ru-RU" dirty="0">
                <a:solidFill>
                  <a:srgbClr val="682F8D"/>
                </a:solidFill>
                <a:latin typeface="Montserrat"/>
                <a:cs typeface="Montserrat"/>
              </a:rPr>
              <a:t>512 по </a:t>
            </a: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экологии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6415138" y="1230797"/>
            <a:ext cx="3509912" cy="34732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just">
              <a:spcBef>
                <a:spcPts val="64"/>
              </a:spcBef>
            </a:pPr>
            <a:r>
              <a:rPr lang="ru-RU" dirty="0">
                <a:solidFill>
                  <a:srgbClr val="682F8D"/>
                </a:solidFill>
                <a:latin typeface="Montserrat"/>
                <a:cs typeface="Montserrat"/>
              </a:rPr>
              <a:t>513 по математике </a:t>
            </a:r>
          </a:p>
          <a:p>
            <a:pPr marL="8125">
              <a:spcBef>
                <a:spcPts val="64"/>
              </a:spcBef>
            </a:pPr>
            <a:r>
              <a:rPr lang="ru-RU" dirty="0">
                <a:solidFill>
                  <a:srgbClr val="682F8D"/>
                </a:solidFill>
                <a:latin typeface="Montserrat"/>
                <a:cs typeface="Montserrat"/>
              </a:rPr>
              <a:t>514 по истории</a:t>
            </a:r>
            <a:endParaRPr lang="ru-RU" sz="1400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515 </a:t>
            </a:r>
            <a:r>
              <a:rPr lang="ru-RU" dirty="0">
                <a:solidFill>
                  <a:srgbClr val="682F8D"/>
                </a:solidFill>
                <a:latin typeface="Montserrat"/>
                <a:cs typeface="Montserrat"/>
              </a:rPr>
              <a:t>по географии </a:t>
            </a: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516 по физической культуре </a:t>
            </a: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517 по праву</a:t>
            </a: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518 по французскому языку</a:t>
            </a: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519  по технологии</a:t>
            </a: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520 по немецкому языку</a:t>
            </a: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521 по итальянскому языку </a:t>
            </a: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522 по китайскому языку</a:t>
            </a: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523 по английскому языку</a:t>
            </a:r>
          </a:p>
          <a:p>
            <a:pPr marL="8125">
              <a:spcBef>
                <a:spcPts val="64"/>
              </a:spcBef>
            </a:pP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524 по испанскому языку</a:t>
            </a:r>
            <a:endParaRPr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4422" y="5948738"/>
            <a:ext cx="4231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82F8D"/>
                </a:solidFill>
                <a:latin typeface="Montserrat"/>
                <a:cs typeface="Montserrat"/>
              </a:rPr>
              <a:t>* трехзначный код в названии олимпиады предназначен для быстрого поиска мероприятия в Навигаторе.</a:t>
            </a:r>
          </a:p>
        </p:txBody>
      </p:sp>
    </p:spTree>
    <p:extLst>
      <p:ext uri="{BB962C8B-B14F-4D97-AF65-F5344CB8AC3E}">
        <p14:creationId xmlns:p14="http://schemas.microsoft.com/office/powerpoint/2010/main" val="82455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8559" y="466172"/>
            <a:ext cx="4232970" cy="337013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2000" spc="-6" dirty="0" smtClean="0">
                <a:solidFill>
                  <a:srgbClr val="682F8D"/>
                </a:solidFill>
                <a:latin typeface="Montserrat"/>
                <a:cs typeface="Montserrat"/>
              </a:rPr>
              <a:t>АЛГОРИТМ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3444993" y="2810830"/>
            <a:ext cx="6484539" cy="7468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ctr">
              <a:spcBef>
                <a:spcPts val="64"/>
              </a:spcBef>
            </a:pPr>
            <a:r>
              <a:rPr lang="ru-RU" sz="2400" b="1" dirty="0" smtClean="0">
                <a:solidFill>
                  <a:srgbClr val="682F8D"/>
                </a:solidFill>
                <a:latin typeface="Montserrat"/>
                <a:cs typeface="Montserrat"/>
              </a:rPr>
              <a:t>Шаг 2. Создание заявки в статусе «Новая» 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4487083" y="4319699"/>
            <a:ext cx="5442450" cy="7468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ctr">
              <a:spcBef>
                <a:spcPts val="64"/>
              </a:spcBef>
            </a:pPr>
            <a:r>
              <a:rPr lang="ru-RU" sz="2400" b="1" dirty="0" smtClean="0">
                <a:solidFill>
                  <a:srgbClr val="682F8D"/>
                </a:solidFill>
                <a:latin typeface="Montserrat"/>
                <a:cs typeface="Montserrat"/>
              </a:rPr>
              <a:t>Шаг 3. Подтверждение заявки Фондом «Золотое сечение»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378347" y="3557699"/>
            <a:ext cx="833718" cy="1524000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4073898" y="5764220"/>
            <a:ext cx="6615954" cy="71609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ctr">
              <a:spcBef>
                <a:spcPts val="64"/>
              </a:spcBef>
            </a:pPr>
            <a:r>
              <a:rPr lang="ru-RU" sz="2800" dirty="0" smtClean="0">
                <a:solidFill>
                  <a:srgbClr val="FF0000"/>
                </a:solidFill>
                <a:latin typeface="Montserrat"/>
                <a:cs typeface="Montserrat"/>
              </a:rPr>
              <a:t>! </a:t>
            </a:r>
            <a:r>
              <a:rPr lang="ru-RU" dirty="0" smtClean="0">
                <a:solidFill>
                  <a:srgbClr val="682F8D"/>
                </a:solidFill>
                <a:latin typeface="Montserrat"/>
                <a:cs typeface="Montserrat"/>
              </a:rPr>
              <a:t>По прошедшим олимпиадам заявки создаются задним числом, указывается статус «Участник»</a:t>
            </a:r>
            <a:endParaRPr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311700" y="1797130"/>
            <a:ext cx="833718" cy="1524000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2320795" y="1295955"/>
            <a:ext cx="7404230" cy="7468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ctr">
              <a:spcBef>
                <a:spcPts val="64"/>
              </a:spcBef>
            </a:pPr>
            <a:r>
              <a:rPr lang="ru-RU" sz="2400" b="1" dirty="0" smtClean="0">
                <a:solidFill>
                  <a:srgbClr val="682F8D"/>
                </a:solidFill>
                <a:latin typeface="Montserrat"/>
                <a:cs typeface="Montserrat"/>
              </a:rPr>
              <a:t>Шаг 1. Регистрация поставщика </a:t>
            </a:r>
            <a:br>
              <a:rPr lang="ru-RU" sz="2400" b="1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sz="2400" b="1" dirty="0" smtClean="0">
                <a:solidFill>
                  <a:srgbClr val="682F8D"/>
                </a:solidFill>
                <a:latin typeface="Montserrat"/>
                <a:cs typeface="Montserrat"/>
              </a:rPr>
              <a:t>в Навигаторе и создание личного кабинета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5045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/>
          <p:cNvSpPr/>
          <p:nvPr/>
        </p:nvSpPr>
        <p:spPr>
          <a:xfrm>
            <a:off x="1405790" y="241907"/>
            <a:ext cx="0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object 14"/>
          <p:cNvSpPr txBox="1"/>
          <p:nvPr/>
        </p:nvSpPr>
        <p:spPr>
          <a:xfrm>
            <a:off x="300767" y="9987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lang="ru-RU"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05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2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3NzYsMCkiPjx1c2UgeGxpbms6aHJlZj0iI2ItMCIvPjwvZz4KPGcgdHJhbnNmb3JtPSJ0cmFuc2xhdGUoODczLDApIj48dXNlIHhsaW5rOmhyZWY9IiNuX3JiLTAiLz48L2c+CjxnIHRyYW5zZm9ybT0idHJhbnNsYXRlKDk3MCwwKSI+PHVzZSB4bGluazpocmVmPSIjcmItMCIvPjwvZz4KPGcgdHJhbnNmb3JtPSJ0cmFuc2xhdGUoMTA2NywwKSI+PHVzZSB4bGluazpocmVmPSIjbGItMCIvPjwvZz4KPGcgdHJhbnNmb3JtPSJ0cmFuc2xhdGUoMTI2MSwwKSI+PHVzZSB4bGluazpocmVmPSIjZW1wdHktMCIvPjwvZz4KPGcgdHJhbnNmb3JtPSJ0cmFuc2xhdGUoMTU1MiwwKSI+PHVzZSB4bGluazpocmVmPSIjci0wIi8+PC9nPgo8ZyB0cmFuc2Zvcm09InRyYW5zbGF0ZSgxNjQ5LDApIj48dXNlIHhsaW5rOmhyZWY9IiNsYi0wIi8+PC9nPgo8ZyB0cmFuc2Zvcm09InRyYW5zbGF0ZSgxODQzLDApIj48dXNlIHhsaW5rOmhyZWY9IiNyLTAiLz48L2c+CjxnIHRyYW5zZm9ybT0idHJhbnNsYXRlKDE5NDAsMCkiPjx1c2UgeGxpbms6aHJlZj0iI2xiLTAiLz48L2c+CjxnIHRyYW5zZm9ybT0idHJhbnNsYXRlKDIyMzEsMCkiPjx1c2UgeGxpbms6aHJlZj0iI3ItMCIvPjwvZz4KPGcgdHJhbnNmb3JtPSJ0cmFuc2xhdGUoMjMyOCwwKSI+PHVzZSB4bGluazpocmVmPSIjbGItMCIvPjwvZz4KPGcgdHJhbnNmb3JtPSJ0cmFuc2xhdGUoMjYxOSwwKSI+PHVzZSB4bGluazpocmVmPSIjbl9yYi0wIi8+PC9nPgo8ZyB0cmFuc2Zvcm09InRyYW5zbGF0ZSgyNzE2LDApIj48dXNlIHhsaW5rOmhyZWY9IiNyYi0wIi8+PC9nPgo8ZyB0cmFuc2Zvcm09InRyYW5zbGF0ZSgyODEzLDApIj48dXNlIHhsaW5rOmhyZWY9IiNyZWN0LTAiLz48L2c+CjxnIHRyYW5zZm9ybT0idHJhbnNsYXRlKDI5MTAsMCkiPjx1c2UgeGxpbms6aHJlZj0iI3JlY3QtMCIvPjwvZz4KPGcgdHJhbnNmb3JtPSJ0cmFuc2xhdGUoMzAwNywwKSI+PHVzZSB4bGluazpocmVmPSIjcmVjdC0wIi8+PC9nPgo8ZyB0cmFuc2Zvcm09InRyYW5zbGF0ZSgzMTA0LDApIj48dXNlIHhsaW5rOmhyZWY9IiNsLTAiLz48L2c+CjxnIHRyYW5zZm9ybT0idHJhbnNsYXRlKDc3Niw5NykiPjx1c2UgeGxpbms6aHJlZj0iI3JlY3QtMCIvPjwvZz4KPGcgdHJhbnNmb3JtPSJ0cmFuc2xhdGUoODczLDk3KSI+PHVzZSB4bGluazpocmVmPSIjcmVjdC0wIi8+PC9nPgo8ZyB0cmFuc2Zvcm09InRyYW5zbGF0ZSg5NzAsOTcpIj48dXNlIHhsaW5rOmhyZWY9IiNyZWN0LTAiLz48L2c+CjxnIHRyYW5zZm9ybT0idHJhbnNsYXRlKDEwNjcsOTcpIj48dXNlIHhsaW5rOmhyZWY9IiNyZWN0LTAiLz48L2c+CjxnIHRyYW5zZm9ybT0idHJhbnNsYXRlKDExNjQsOTcpIj48dXNlIHhsaW5rOmhyZWY9IiNsLTAiLz48L2c+CjxnIHRyYW5zZm9ybT0idHJhbnNsYXRlKDEyNjEsOTcpIj48dXNlIHhsaW5rOmhyZWY9IiNuX3JiLTAiLz48L2c+CjxnIHRyYW5zZm9ybT0idHJhbnNsYXRlKDEzNTgsOTcpIj48dXNlIHhsaW5rOmhyZWY9IiNiLTAiLz48L2c+CjxnIHRyYW5zZm9ybT0idHJhbnNsYXRlKDE2NDksOTcpIj48dXNlIHhsaW5rOmhyZWY9IiN0LTAiLz48L2c+CjxnIHRyYW5zZm9ybT0idHJhbnNsYXRlKDE5NDAsOTcpIj48dXNlIHhsaW5rOmhyZWY9IiNyZWN0LTAiLz48L2c+CjxnIHRyYW5zZm9ybT0idHJhbnNsYXRlKDIxMzQsOTcpIj48dXNlIHhsaW5rOmhyZWY9IiNlbXB0eS0wIi8+PC9nPgo8ZyB0cmFuc2Zvcm09InRyYW5zbGF0ZSgyMzI4LDk3KSI+PHVzZSB4bGluazpocmVmPSIjdC0wIi8+PC9nPgo8ZyB0cmFuc2Zvcm09InRyYW5zbGF0ZSgyNjE5LDk3KSI+PHVzZSB4bGluazpocmVmPSIjci0wIi8+PC9nPgo8ZyB0cmFuc2Zvcm09InRyYW5zbGF0ZSgyNzE2LDk3KSI+PHVzZSB4bGluazpocmVmPSIjcmVjdC0wIi8+PC9nPgo8ZyB0cmFuc2Zvcm09InRyYW5zbGF0ZSgyODEzLDk3KSI+PHVzZSB4bGluazpocmVmPSIjcmVjdC0wIi8+PC9nPgo8ZyB0cmFuc2Zvcm09InRyYW5zbGF0ZSg3NzYsMTk0KSI+PHVzZSB4bGluazpocmVmPSIjdC0wIi8+PC9nPgo8ZyB0cmFuc2Zvcm09InRyYW5zbGF0ZSg5NzAsMTk0KSI+PHVzZSB4bGluazpocmVmPSIjcmVjdC0wIi8+PC9nPgo8ZyB0cmFuc2Zvcm09InRyYW5zbGF0ZSgxMDY3LDE5NCkiPjx1c2UgeGxpbms6aHJlZj0iI3JlY3QtMCIvPjwvZz4KPGcgdHJhbnNmb3JtPSJ0cmFuc2xhdGUoMTI2MSwxOTQpIj48dXNlIHhsaW5rOmhyZWY9IiNyYi0wIi8+PC9nPgo8ZyB0cmFuc2Zvcm09InRyYW5zbGF0ZSgxMzU4LDE5NCkiPjx1c2UgeGxpbms6aHJlZj0iI2x0LTAiLz48L2c+CjxnIHRyYW5zZm9ybT0idHJhbnNsYXRlKDE5NDAsMTk0KSI+PHVzZSB4bGluazpocmVmPSIjcnQtMCIvPjwvZz4KPGcgdHJhbnNmb3JtPSJ0cmFuc2xhdGUoMjAzNywxOTQpIj48dXNlIHhsaW5rOmhyZWY9IiNsYi0wIi8+PC9nPgo8ZyB0cmFuc2Zvcm09InRyYW5zbGF0ZSgyMTM0LDE5NCkiPjx1c2UgeGxpbms6aHJlZj0iI25fcmItMCIvPjwvZz4KPGcgdHJhbnNmb3JtPSJ0cmFuc2xhdGUoMjIzMSwxOTQpIj48dXNlIHhsaW5rOmhyZWY9IiNiLTAiLz48L2c+CjxnIHRyYW5zZm9ybT0idHJhbnNsYXRlKDI1MjIsMTk0KSI+PHVzZSB4bGluazpocmVmPSIjZW1wdHktMCIvPjwvZz4KPGcgdHJhbnNmb3JtPSJ0cmFuc2xhdGUoMjgxMywxOTQpIj48dXNlIHhsaW5rOmhyZWY9IiNydC0wIi8+PC9nPgo8ZyB0cmFuc2Zvcm09InRyYW5zbGF0ZSgyOTEwLDE5NCkiPjx1c2UgeGxpbms6aHJlZj0iI3JlY3QtMCIvPjwvZz4KPGcgdHJhbnNmb3JtPSJ0cmFuc2xhdGUoMzAwNywxOTQpIj48dXNlIHhsaW5rOmhyZWY9IiNsLTAiLz48L2c+CjxnIHRyYW5zZm9ybT0idHJhbnNsYXRlKDk3MCwyOTEpIj48dXNlIHhsaW5rOmhyZWY9IiNyZWN0LTAiLz48L2c+CjxnIHRyYW5zZm9ybT0idHJhbnNsYXRlKDEwNjcsMjkxKSI+PHVzZSB4bGluazpocmVmPSIjcmVjdC0wIi8+PC9nPgo8ZyB0cmFuc2Zvcm09InRyYW5zbGF0ZSgxMjYxLDI5MSkiPjx1c2UgeGxpbms6aHJlZj0iI3JlY3QtMCIvPjwvZz4KPGcgdHJhbnNmb3JtPSJ0cmFuc2xhdGUoMTM1OCwyOTEpIj48dXNlIHhsaW5rOmhyZWY9IiNuX3JiLTAiLz48L2c+CjxnIHRyYW5zZm9ybT0idHJhbnNsYXRlKDE0NTUsMjkxKSI+PHVzZSB4bGluazpocmVmPSIjcmItMCIvPjwvZz4KPGcgdHJhbnNmb3JtPSJ0cmFuc2xhdGUoMTU1MiwyOTEpIj48dXNlIHhsaW5rOmhyZWY9IiNsYi0wIi8+PC9nPgo8ZyB0cmFuc2Zvcm09InRyYW5zbGF0ZSgxNzQ2LDI5MSkiPjx1c2UgeGxpbms6aHJlZj0iI3ItMCIvPjwvZz4KPGcgdHJhbnNmb3JtPSJ0cmFuc2xhdGUoMTg0MywyOTEpIj48dXNlIHhsaW5rOmhyZWY9IiNsYi0wIi8+PC9nPgo8ZyB0cmFuc2Zvcm09InRyYW5zbGF0ZSgyMDM3LDI5MSkiPjx1c2UgeGxpbms6aHJlZj0iI3JlY3QtMCIvPjwvZz4KPGcgdHJhbnNmb3JtPSJ0cmFuc2xhdGUoMjEzNCwyOTEpIj48dXNlIHhsaW5rOmhyZWY9IiNyZWN0LTAiLz48L2c+CjxnIHRyYW5zZm9ybT0idHJhbnNsYXRlKDIyMzEsMjkxKSI+PHVzZSB4bGluazpocmVmPSIjcmVjdC0wIi8+PC9nPgo8ZyB0cmFuc2Zvcm09InRyYW5zbGF0ZSgyNjE5LDI5MSkiPjx1c2UgeGxpbms6aHJlZj0iI2VtcHR5LTAiLz48L2c+CjxnIHRyYW5zZm9ybT0idHJhbnNsYXRlKDMwMDcsMjkxKSI+PHVzZSB4bGluazpocmVmPSIjbl9yYi0wIi8+PC9nPgo8ZyB0cmFuc2Zvcm09InRyYW5zbGF0ZSgzMTA0LDI5MSkiPjx1c2UgeGxpbms6aHJlZj0iI2ItMCIvPjwvZz4KPGcgdHJhbnNmb3JtPSJ0cmFuc2xhdGUoOTcwLDM4OCkiPjx1c2UgeGxpbms6aHJlZj0iI3J0LTAiLz48L2c+CjxnIHRyYW5zZm9ybT0idHJhbnNsYXRlKDEwNjcsMzg4KSI+PHVzZSB4bGluazpocmVmPSIjcmVjdC0wIi8+PC9nPgo8ZyB0cmFuc2Zvcm09InRyYW5zbGF0ZSgxMjYxLDM4OCkiPjx1c2UgeGxpbms6aHJlZj0iI3J0LTAiLz48L2c+CjxnIHRyYW5zZm9ybT0idHJhbnNsYXRlKDEzNTgsMzg4KSI+PHVzZSB4bGluazpocmVmPSIjcmVjdC0wIi8+PC9nPgo8ZyB0cmFuc2Zvcm09InRyYW5zbGF0ZSgxNDU1LDM4OCkiPjx1c2UgeGxpbms6aHJlZj0iI3JlY3QtMCIvPjwvZz4KPGcgdHJhbnNmb3JtPSJ0cmFuc2xhdGUoMTU1MiwzODgpIj48dXNlIHhsaW5rOmhyZWY9IiNsdC0wIi8+PC9nPgo8ZyB0cmFuc2Zvcm09InRyYW5zbGF0ZSgxODQzLDM4OCkiPjx1c2UgeGxpbms6aHJlZj0iI3QtMCIvPjwvZz4KPGcgdHJhbnNmb3JtPSJ0cmFuc2xhdGUoMTk0MCwzODgpIj48dXNlIHhsaW5rOmhyZWY9IiNuX3JiLTAiLz48L2c+CjxnIHRyYW5zZm9ybT0idHJhbnNsYXRlKDIwMzcsMzg4KSI+PHVzZSB4bGluazpocmVmPSIjcmVjdC0wIi8+PC9nPgo8ZyB0cmFuc2Zvcm09InRyYW5zbGF0ZSgyMjMxLDM4OCkiPjx1c2UgeGxpbms6aHJlZj0iI3JlY3QtMCIvPjwvZz4KPGcgdHJhbnNmb3JtPSJ0cmFuc2xhdGUoMjMyOCwzODgpIj48dXNlIHhsaW5rOmhyZWY9IiNyZWN0LTAiLz48L2c+CjxnIHRyYW5zZm9ybT0idHJhbnNsYXRlKDI0MjUsMzg4KSI+PHVzZSB4bGluazpocmVmPSIjcmVjdC0wIi8+PC9nPgo8ZyB0cmFuc2Zvcm09InRyYW5zbGF0ZSgyNTIyLDM4OCkiPjx1c2UgeGxpbms6aHJlZj0iI2xiLTAiLz48L2c+CjxnIHRyYW5zZm9ybT0idHJhbnNsYXRlKDI3MTYsMzg4KSI+PHVzZSB4bGluazpocmVmPSIjZW1wdHktMCIvPjwvZz4KPGcgdHJhbnNmb3JtPSJ0cmFuc2xhdGUoMjgxMywzODgpIj48dXNlIHhsaW5rOmhyZWY9IiNuX3JiLTAiLz48L2c+CjxnIHRyYW5zZm9ybT0idHJhbnNsYXRlKDI5MTAsMzg4KSI+PHVzZSB4bGluazpocmVmPSIjcmItMCIvPjwvZz4KPGcgdHJhbnNmb3JtPSJ0cmFuc2xhdGUoMzAwNywzODgpIj48dXNlIHhsaW5rOmhyZWY9IiNyZWN0LTAiLz48L2c+CjxnIHRyYW5zZm9ybT0idHJhbnNsYXRlKDMxMDQsMzg4KSI+PHVzZSB4bGluazpocmVmPSIjbHQtMCIvPjwvZz4KPGcgdHJhbnNmb3JtPSJ0cmFuc2xhdGUoNzc2LDQ4NSkiPjx1c2UgeGxpbms6aHJlZj0iI3JiLTAiLz48L2c+CjxnIHRyYW5zZm9ybT0idHJhbnNsYXRlKDg3Myw0ODUpIj48dXNlIHhsaW5rOmhyZWY9IiNsLTAiLz48L2c+CjxnIHRyYW5zZm9ybT0idHJhbnNsYXRlKDEwNjcsNDg1KSI+PHVzZSB4bGluazpocmVmPSIjdC0wIi8+PC9nPgo8ZyB0cmFuc2Zvcm09InRyYW5zbGF0ZSgxNjQ5LDQ4NSkiPjx1c2UgeGxpbms6aHJlZj0iI2VtcHR5LTAiLz48L2c+CjxnIHRyYW5zZm9ybT0idHJhbnNsYXRlKDE5NDAsNDg1KSI+PHVzZSB4bGluazpocmVmPSIjcmItMCIvPjwvZz4KPGcgdHJhbnNmb3JtPSJ0cmFuc2xhdGUoMjAzNyw0ODUpIj48dXNlIHhsaW5rOmhyZWY9IiNsdC0wIi8+PC9nPgo8ZyB0cmFuc2Zvcm09InRyYW5zbGF0ZSgyMjMxLDQ4NSkiPjx1c2UgeGxpbms6aHJlZj0iI3J0LTAiLz48L2c+CjxnIHRyYW5zZm9ybT0idHJhbnNsYXRlKDIzMjgsNDg1KSI+PHVzZSB4bGluazpocmVmPSIjcmVjdC0wIi8+PC9nPgo8ZyB0cmFuc2Zvcm09InRyYW5zbGF0ZSgyNTIyLDQ4NSkiPjx1c2UgeGxpbms6aHJlZj0iI3JlY3QtMCIvPjwvZz4KPGcgdHJhbnNmb3JtPSJ0cmFuc2xhdGUoMjYxOSw0ODUpIj48dXNlIHhsaW5rOmhyZWY9IiNsLTAiLz48L2c+CjxnIHRyYW5zZm9ybT0idHJhbnNsYXRlKDI4MTMsNDg1KSI+PHVzZSB4bGluazpocmVmPSIjci0wIi8+PC9nPgo8ZyB0cmFuc2Zvcm09InRyYW5zbGF0ZSgyOTEwLDQ4NSkiPjx1c2UgeGxpbms6aHJlZj0iI3JlY3QtMCIvPjwvZz4KPGcgdHJhbnNmb3JtPSJ0cmFuc2xhdGUoNzc2LDU4MikiPjx1c2UgeGxpbms6aHJlZj0iI3JlY3QtMCIvPjwvZz4KPGcgdHJhbnNmb3JtPSJ0cmFuc2xhdGUoODczLDU4MikiPjx1c2UgeGxpbms6aHJlZj0iI25fcmItMCIvPjwvZz4KPGcgdHJhbnNmb3JtPSJ0cmFuc2xhdGUoOTcwLDU4MikiPjx1c2UgeGxpbms6aHJlZj0iI2ItMCIvPjwvZz4KPGcgdHJhbnNmb3JtPSJ0cmFuc2xhdGUoMTE2NCw1ODIpIj48dXNlIHhsaW5rOmhyZWY9IiNlbXB0eS0wIi8+PC9nPgo8ZyB0cmFuc2Zvcm09InRyYW5zbGF0ZSgxMzU4LDU4MikiPjx1c2UgeGxpbms6aHJlZj0iI2VtcHR5LTAiLz48L2c+CjxnIHRyYW5zZm9ybT0idHJhbnNsYXRlKDE1NTIsNTgyKSI+PHVzZSB4bGluazpocmVmPSIjZW1wdHktMCIvPjwvZz4KPGcgdHJhbnNmb3JtPSJ0cmFuc2xhdGUoMTY0OSw1ODIpIj48dXNlIHhsaW5rOmhyZWY9IiNuX3JiLTAiLz48L2c+CjxnIHRyYW5zZm9ybT0idHJhbnNsYXRlKDE3NDYsNTgyKSI+PHVzZSB4bGluazpocmVmPSIjYi0wIi8+PC9nPgo8ZyB0cmFuc2Zvcm09InRyYW5zbGF0ZSgxOTQwLDU4MikiPjx1c2UgeGxpbms6aHJlZj0iI3QtMCIvPjwvZz4KPGcgdHJhbnNmb3JtPSJ0cmFuc2xhdGUoMjAzNyw1ODIpIj48dXNlIHhsaW5rOmhyZWY9IiNuX3JiLTAiLz48L2c+CjxnIHRyYW5zZm9ybT0idHJhbnNsYXRlKDIxMzQsNTgyKSI+PHVzZSB4bGluazpocmVmPSIjYi0wIi8+PC9nPgo8ZyB0cmFuc2Zvcm09InRyYW5zbGF0ZSgyMzI4LDU4MikiPjx1c2UgeGxpbms6aHJlZj0iI3JlY3QtMCIvPjwvZz4KPGcgdHJhbnNmb3JtPSJ0cmFuc2xhdGUoMjUyMiw1ODIpIj48dXNlIHhsaW5rOmhyZWY9IiN0LTAiLz48L2c+CjxnIHRyYW5zZm9ybT0idHJhbnNsYXRlKDI3MTYsNTgyKSI+PHVzZSB4bGluazpocmVmPSIjZW1wdHktMCIvPjwvZz4KPGcgdHJhbnNmb3JtPSJ0cmFuc2xhdGUoMjkxMCw1ODIpIj48dXNlIHhsaW5rOmhyZWY9IiNyZWN0LTAiLz48L2c+CjxnIHRyYW5zZm9ybT0idHJhbnNsYXRlKDMxMDQsNTgyKSI+PHVzZSB4bGluazpocmVmPSIjZW1wdHktMCIvPjwvZz4KPGcgdHJhbnNmb3JtPSJ0cmFuc2xhdGUoNzc2LDY3OSkiPjx1c2UgeGxpbms6aHJlZj0iI3JlY3QtMCIvPjwvZz4KPGcgdHJhbnNmb3JtPSJ0cmFuc2xhdGUoODczLDY3OSkiPjx1c2UgeGxpbms6aHJlZj0iI3JlY3QtMCIvPjwvZz4KPGcgdHJhbnNmb3JtPSJ0cmFuc2xhdGUoOTcwLDY3OSkiPjx1c2UgeGxpbms6aHJlZj0iI3JlY3QtMCIvPjwvZz4KPGcgdHJhbnNmb3JtPSJ0cmFuc2xhdGUoMTA2Nyw2NzkpIj48dXNlIHhsaW5rOmhyZWY9IiNsYi0wIi8+PC9nPgo8ZyB0cmFuc2Zvcm09InRyYW5zbGF0ZSgxMjYxLDY3OSkiPjx1c2UgeGxpbms6aHJlZj0iI2ItMCIvPjwvZz4KPGcgdHJhbnNmb3JtPSJ0cmFuc2xhdGUoMTQ1NSw2NzkpIj48dXNlIHhsaW5rOmhyZWY9IiNiLTAiLz48L2c+CjxnIHRyYW5zZm9ybT0idHJhbnNsYXRlKDE2NDksNjc5KSI+PHVzZSB4bGluazpocmVmPSIjci0wIi8+PC9nPgo8ZyB0cmFuc2Zvcm09InRyYW5zbGF0ZSgxNzQ2LDY3OSkiPjx1c2UgeGxpbms6aHJlZj0iI3JlY3QtMCIvPjwvZz4KPGcgdHJhbnNmb3JtPSJ0cmFuc2xhdGUoMjAzNyw2NzkpIj48dXNlIHhsaW5rOmhyZWY9IiNyLTAiLz48L2c+CjxnIHRyYW5zZm9ybT0idHJhbnNsYXRlKDIxMzQsNjc5KSI+PHVzZSB4bGluazpocmVmPSIjbHQtMCIvPjwvZz4KPGcgdHJhbnNmb3JtPSJ0cmFuc2xhdGUoMjMyOCw2NzkpIj48dXNlIHhsaW5rOmhyZWY9IiNydC0wIi8+PC9nPgo8ZyB0cmFuc2Zvcm09InRyYW5zbGF0ZSgyNDI1LDY3OSkiPjx1c2UgeGxpbms6aHJlZj0iI2xiLTAiLz48L2c+CjxnIHRyYW5zZm9ybT0idHJhbnNsYXRlKDI5MTAsNjc5KSI+PHVzZSB4bGluazpocmVmPSIjcnQtMCIvPjwvZz4KPGcgdHJhbnNmb3JtPSJ0cmFuc2xhdGUoMzAwNyw2NzkpIj48dXNlIHhsaW5rOmhyZWY9IiNsLTAiLz48L2c+CjxnIHRyYW5zZm9ybT0idHJhbnNsYXRlKDE5NCw3NzYpIj48dXNlIHhsaW5rOmhyZWY9IiNyYi0wIi8+PC9nPgo8ZyB0cmFuc2Zvcm09InRyYW5zbGF0ZSgyOTEsNzc2KSI+PHVzZSB4bGluazpocmVmPSIjcmVjdC0wIi8+PC9nPgo8ZyB0cmFuc2Zvcm09InRyYW5zbGF0ZSgzODgsNzc2KSI+PHVzZSB4bGluazpocmVmPSIjbGItMCIvPjwvZz4KPGcgdHJhbnNmb3JtPSJ0cmFuc2xhdGUoNTgyLDc3NikiPjx1c2UgeGxpbms6aHJlZj0iI2VtcHR5LTAiLz48L2c+CjxnIHRyYW5zZm9ybT0idHJhbnNsYXRlKDc3Niw3NzYpIj48dXNlIHhsaW5rOmhyZWY9IiNyZWN0LTAiLz48L2c+CjxnIHRyYW5zZm9ybT0idHJhbnNsYXRlKDg3Myw3NzYpIj48dXNlIHhsaW5rOmhyZWY9IiNsdC0wIi8+PC9nPgo8ZyB0cmFuc2Zvcm09InRyYW5zbGF0ZSgxMDY3LDc3NikiPjx1c2UgeGxpbms6aHJlZj0iI3QtMCIvPjwvZz4KPGcgdHJhbnNmb3JtPSJ0cmFuc2xhdGUoMTI2MSw3NzYpIj48dXNlIHhsaW5rOmhyZWY9IiN0LTAiLz48L2c+CjxnIHRyYW5zZm9ybT0idHJhbnNsYXRlKDE0NTUsNzc2KSI+PHVzZSB4bGluazpocmVmPSIjdC0wIi8+PC9nPgo8ZyB0cmFuc2Zvcm09InRyYW5zbGF0ZSgxNzQ2LDc3NikiPjx1c2UgeGxpbms6aHJlZj0iI3J0LTAiLz48L2c+CjxnIHRyYW5zZm9ybT0idHJhbnNsYXRlKDE4NDMsNzc2KSI+PHVzZSB4bGluazpocmVmPSIjcmVjdC0wIi8+PC9nPgo8ZyB0cmFuc2Zvcm09InRyYW5zbGF0ZSgxOTQwLDc3NikiPjx1c2UgeGxpbms6aHJlZj0iI2xiLTAiLz48L2c+CjxnIHRyYW5zZm9ybT0idHJhbnNsYXRlKDIyMzEsNzc2KSI+PHVzZSB4bGluazpocmVmPSIjZW1wdHktMCIvPjwvZz4KPGcgdHJhbnNmb3JtPSJ0cmFuc2xhdGUoMjQyNSw3NzYpIj48dXNlIHhsaW5rOmhyZWY9IiNydC0wIi8+PC9nPgo8ZyB0cmFuc2Zvcm09InRyYW5zbGF0ZSgyNTIyLDc3NikiPjx1c2UgeGxpbms6aHJlZj0iI3JlY3QtMCIvPjwvZz4KPGcgdHJhbnNmb3JtPSJ0cmFuc2xhdGUoMjYxOSw3NzYpIj48dXNlIHhsaW5rOmhyZWY9IiNsLTAiLz48L2c+CjxnIHRyYW5zZm9ybT0idHJhbnNsYXRlKDI4MTMsNzc2KSI+PHVzZSB4bGluazpocmVmPSIjZW1wdHktMCIvPjwvZz4KPGcgdHJhbnNmb3JtPSJ0cmFuc2xhdGUoMzAwNyw3NzYpIj48dXNlIHhsaW5rOmhyZWY9IiNuX3JiLTAiLz48L2c+CjxnIHRyYW5zZm9ybT0idHJhbnNsYXRlKDMxMDQsNzc2KSI+PHVzZSB4bGluazpocmVmPSIjcmItMCIvPjwvZz4KPGcgdHJhbnNmb3JtPSJ0cmFuc2xhdGUoMzIwMSw3NzYpIj48dXNlIHhsaW5rOmhyZWY9IiNyZWN0LTAiLz48L2c+CjxnIHRyYW5zZm9ybT0idHJhbnNsYXRlKDMyOTgsNzc2KSI+PHVzZSB4bGluazpocmVmPSIjcmVjdC0wIi8+PC9nPgo8ZyB0cmFuc2Zvcm09InRyYW5zbGF0ZSgzMzk1LDc3NikiPjx1c2UgeGxpbms6aHJlZj0iI2wtMCIvPjwvZz4KPGcgdHJhbnNmb3JtPSJ0cmFuc2xhdGUoMzY4Niw3NzYpIj48dXNlIHhsaW5rOmhyZWY9IiNyYi0wIi8+PC9nPgo8ZyB0cmFuc2Zvcm09InRyYW5zbGF0ZSgzNzgzLDc3NikiPjx1c2UgeGxpbms6aHJlZj0iI3JlY3QtMCIvPjwvZz4KPGcgdHJhbnNmb3JtPSJ0cmFuc2xhdGUoMzg4MCw3NzYpIj48dXNlIHhsaW5rOmhyZWY9IiNsLTAiLz48L2c+CjxnIHRyYW5zZm9ybT0idHJhbnNsYXRlKDk3LDg3MykiPjx1c2UgeGxpbms6aHJlZj0iI25fcmItMCIvPjwvZz4KPGcgdHJhbnNmb3JtPSJ0cmFuc2xhdGUoMTk0LDg3MykiPjx1c2UgeGxpbms6aHJlZj0iI3JlY3QtMCIvPjwvZz4KPGcgdHJhbnNmb3JtPSJ0cmFuc2xhdGUoMjkxLDg3MykiPjx1c2UgeGxpbms6aHJlZj0iI3JlY3QtMCIvPjwvZz4KPGcgdHJhbnNmb3JtPSJ0cmFuc2xhdGUoMzg4LDg3MykiPjx1c2UgeGxpbms6aHJlZj0iI3JlY3QtMCIvPjwvZz4KPGcgdHJhbnNmb3JtPSJ0cmFuc2xhdGUoNDg1LDg3MykiPjx1c2UgeGxpbms6aHJlZj0iI2wtMCIvPjwvZz4KPGcgdHJhbnNmb3JtPSJ0cmFuc2xhdGUoNzc2LDg3MykiPjx1c2UgeGxpbms6aHJlZj0iI3QtMCIvPjwvZz4KPGcgdHJhbnNmb3JtPSJ0cmFuc2xhdGUoMTM1OCw4NzMpIj48dXNlIHhsaW5rOmhyZWY9IiNlbXB0eS0wIi8+PC9nPgo8ZyB0cmFuc2Zvcm09InRyYW5zbGF0ZSgxNTUyLDg3MykiPjx1c2UgeGxpbms6aHJlZj0iI3ItMCIvPjwvZz4KPGcgdHJhbnNmb3JtPSJ0cmFuc2xhdGUoMTY0OSw4NzMpIj48dXNlIHhsaW5rOmhyZWY9IiNsLTAiLz48L2c+CjxnIHRyYW5zZm9ybT0idHJhbnNsYXRlKDE5NDAsODczKSI+PHVzZSB4bGluazpocmVmPSIjcmVjdC0wIi8+PC9nPgo8ZyB0cmFuc2Zvcm09InRyYW5zbGF0ZSgyMDM3LDg3MykiPjx1c2UgeGxpbms6aHJlZj0iI2wtMCIvPjwvZz4KPGcgdHJhbnNmb3JtPSJ0cmFuc2xhdGUoMjUyMiw4NzMpIj48dXNlIHhsaW5rOmhyZWY9IiNyZWN0LTAiLz48L2c+CjxnIHRyYW5zZm9ybT0idHJhbnNsYXRlKDI3MTYsODczKSI+PHVzZSB4bGluazpocmVmPSIjZW1wdHktMCIvPjwvZz4KPGcgdHJhbnNmb3JtPSJ0cmFuc2xhdGUoMjkxMCw4NzMpIj48dXNlIHhsaW5rOmhyZWY9IiNyLTAiLz48L2c+CjxnIHRyYW5zZm9ybT0idHJhbnNsYXRlKDMwMDcsODczKSI+PHVzZSB4bGluazpocmVmPSIjcmVjdC0wIi8+PC9nPgo8ZyB0cmFuc2Zvcm09InRyYW5zbGF0ZSgzMTA0LDg3MykiPjx1c2UgeGxpbms6aHJlZj0iI3JlY3QtMCIvPjwvZz4KPGcgdHJhbnNmb3JtPSJ0cmFuc2xhdGUoMzI5OCw4NzMpIj48dXNlIHhsaW5rOmhyZWY9IiN0LTAiLz48L2c+CjxnIHRyYW5zZm9ybT0idHJhbnNsYXRlKDM0OTIsODczKSI+PHVzZSB4bGluazpocmVmPSIjZW1wdHktMCIvPjwvZz4KPGcgdHJhbnNmb3JtPSJ0cmFuc2xhdGUoMzY4Niw4NzMpIj48dXNlIHhsaW5rOmhyZWY9IiN0LTAiLz48L2c+CjxnIHRyYW5zZm9ybT0idHJhbnNsYXRlKDAsOTcwKSI+PHVzZSB4bGluazpocmVmPSIjcmItMCIvPjwvZz4KPGcgdHJhbnNmb3JtPSJ0cmFuc2xhdGUoOTcsOTcwKSI+PHVzZSB4bGluazpocmVmPSIjcmVjdC0wIi8+PC9nPgo8ZyB0cmFuc2Zvcm09InRyYW5zbGF0ZSgxOTQsOTcwKSI+PHVzZSB4bGluazpocmVmPSIjcmVjdC0wIi8+PC9nPgo8ZyB0cmFuc2Zvcm09InRyYW5zbGF0ZSgyOTEsOTcwKSI+PHVzZSB4bGluazpocmVmPSIjcmVjdC0wIi8+PC9nPgo8ZyB0cmFuc2Zvcm09InRyYW5zbGF0ZSgzODgsOTcwKSI+PHVzZSB4bGluazpocmVmPSIjcmVjdC0wIi8+PC9nPgo8ZyB0cmFuc2Zvcm09InRyYW5zbGF0ZSg1ODIsOTcwKSI+PHVzZSB4bGluazpocmVmPSIjci0wIi8+PC9nPgo8ZyB0cmFuc2Zvcm09InRyYW5zbGF0ZSg2NzksOTcwKSI+PHVzZSB4bGluazpocmVmPSIjbC0wIi8+PC9nPgo8ZyB0cmFuc2Zvcm09InRyYW5zbGF0ZSg5NzAsOTcwKSI+PHVzZSB4bGluazpocmVmPSIjci0wIi8+PC9nPgo8ZyB0cmFuc2Zvcm09InRyYW5zbGF0ZSgxMDY3LDk3MCkiPjx1c2UgeGxpbms6aHJlZj0iI3JlY3QtMCIvPjwvZz4KPGcgdHJhbnNmb3JtPSJ0cmFuc2xhdGUoMTE2NCw5NzApIj48dXNlIHhsaW5rOmhyZWY9IiNyZWN0LTAiLz48L2c+CjxnIHRyYW5zZm9ybT0idHJhbnNsYXRlKDEyNjEsOTcwKSI+PHVzZSB4bGluazpocmVmPSIjbC0wIi8+PC9nPgo8ZyB0cmFuc2Zvcm09InRyYW5zbGF0ZSgxNjQ5LDk3MCkiPjx1c2UgeGxpbms6aHJlZj0iI25fcmItMCIvPjwvZz4KPGcgdHJhbnNmb3JtPSJ0cmFuc2xhdGUoMTc0Niw5NzApIj48dXNlIHhsaW5rOmhyZWY9IiNyYi0wIi8+PC9nPgo8ZyB0cmFuc2Zvcm09InRyYW5zbGF0ZSgxODQzLDk3MCkiPjx1c2UgeGxpbms6aHJlZj0iI3JlY3QtMCIvPjwvZz4KPGcgdHJhbnNmb3JtPSJ0cmFuc2xhdGUoMTk0MCw5NzApIj48dXNlIHhsaW5rOmhyZWY9IiNyZWN0LTAiLz48L2c+CjxnIHRyYW5zZm9ybT0idHJhbnNsYXRlKDIyMzEsOTcwKSI+PHVzZSB4bGluazpocmVmPSIjbl9yYi0wIi8+PC9nPgo8ZyB0cmFuc2Zvcm09InRyYW5zbGF0ZSgyMzI4LDk3MCkiPjx1c2UgeGxpbms6aHJlZj0iI2ItMCIvPjwvZz4KPGcgdHJhbnNmb3JtPSJ0cmFuc2xhdGUoMjUyMiw5NzApIj48dXNlIHhsaW5rOmhyZWY9IiNydC0wIi8+PC9nPgo8ZyB0cmFuc2Zvcm09InRyYW5zbGF0ZSgyNjE5LDk3MCkiPjx1c2UgeGxpbms6aHJlZj0iI2xiLTAiLz48L2c+CjxnIHRyYW5zZm9ybT0idHJhbnNsYXRlKDMxMDQsOTcwKSI+PHVzZSB4bGluazpocmVmPSIjcmVjdC0wIi8+PC9nPgo8ZyB0cmFuc2Zvcm09InRyYW5zbGF0ZSgzMzk1LDk3MCkiPjx1c2UgeGxpbms6aHJlZj0iI2ItMCIvPjwvZz4KPGcgdHJhbnNmb3JtPSJ0cmFuc2xhdGUoMCwxMDY3KSI+PHVzZSB4bGluazpocmVmPSIjdC0wIi8+PC9nPgo8ZyB0cmFuc2Zvcm09InRyYW5zbGF0ZSgyOTEsMTA2NykiPjx1c2UgeGxpbms6aHJlZj0iI3J0LTAiLz48L2c+CjxnIHRyYW5zZm9ybT0idHJhbnNsYXRlKDM4OCwxMDY3KSI+PHVzZSB4bGluazpocmVmPSIjbHQtMCIvPjwvZz4KPGcgdHJhbnNmb3JtPSJ0cmFuc2xhdGUoODczLDEwNjcpIj48dXNlIHhsaW5rOmhyZWY9IiNlbXB0eS0wIi8+PC9nPgo8ZyB0cmFuc2Zvcm09InRyYW5zbGF0ZSgxMzU4LDEwNjcpIj48dXNlIHhsaW5rOmhyZWY9IiNuX3JiLTAiLz48L2c+CjxnIHRyYW5zZm9ybT0idHJhbnNsYXRlKDE0NTUsMTA2NykiPjx1c2UgeGxpbms6aHJlZj0iI2ItMCIvPjwvZz4KPGcgdHJhbnNmb3JtPSJ0cmFuc2xhdGUoMTY0OSwxMDY3KSI+PHVzZSB4bGluazpocmVmPSIjcmItMCIvPjwvZz4KPGcgdHJhbnNmb3JtPSJ0cmFuc2xhdGUoMTc0NiwxMDY3KSI+PHVzZSB4bGluazpocmVmPSIjcmVjdC0wIi8+PC9nPgo8ZyB0cmFuc2Zvcm09InRyYW5zbGF0ZSgxOTQwLDEwNjcpIj48dXNlIHhsaW5rOmhyZWY9IiNyZWN0LTAiLz48L2c+CjxnIHRyYW5zZm9ybT0idHJhbnNsYXRlKDIwMzcsMTA2NykiPjx1c2UgeGxpbms6aHJlZj0iI2xiLTAiLz48L2c+CjxnIHRyYW5zZm9ybT0idHJhbnNsYXRlKDIyMzEsMTA2NykiPjx1c2UgeGxpbms6aHJlZj0iI3JiLTAiLz48L2c+CjxnIHRyYW5zZm9ybT0idHJhbnNsYXRlKDIzMjgsMTA2NykiPjx1c2UgeGxpbms6aHJlZj0iI2x0LTAiLz48L2c+CjxnIHRyYW5zZm9ybT0idHJhbnNsYXRlKDI2MTksMTA2NykiPjx1c2UgeGxpbms6aHJlZj0iI3JlY3QtMCIvPjwvZz4KPGcgdHJhbnNmb3JtPSJ0cmFuc2xhdGUoMjcxNiwxMDY3KSI+PHVzZSB4bGluazpocmVmPSIjbC0wIi8+PC9nPgo8ZyB0cmFuc2Zvcm09InRyYW5zbGF0ZSgyOTEwLDEwNjcpIj48dXNlIHhsaW5rOmhyZWY9IiNuX3JiLTAiLz48L2c+CjxnIHRyYW5zZm9ybT0idHJhbnNsYXRlKDMwMDcsMTA2NykiPjx1c2UgeGxpbms6aHJlZj0iI3JiLTAiLz48L2c+CjxnIHRyYW5zZm9ybT0idHJhbnNsYXRlKDMxMDQsMTA2NykiPjx1c2UgeGxpbms6aHJlZj0iI3JlY3QtMCIvPjwvZz4KPGcgdHJhbnNmb3JtPSJ0cmFuc2xhdGUoMzIwMSwxMDY3KSI+PHVzZSB4bGluazpocmVmPSIjbC0wIi8+PC9nPgo8ZyB0cmFuc2Zvcm09InRyYW5zbGF0ZSgzMzk1LDEwNjcpIj48dXNlIHhsaW5rOmhyZWY9IiNyZWN0LTAiLz48L2c+CjxnIHRyYW5zZm9ybT0idHJhbnNsYXRlKDM1ODksMTA2NykiPjx1c2UgeGxpbms6aHJlZj0iI2ItMCIvPjwvZz4KPGcgdHJhbnNmb3JtPSJ0cmFuc2xhdGUoMzg4MCwxMDY3KSI+PHVzZSB4bGluazpocmVmPSIjYi0wIi8+PC9nPgo8ZyB0cmFuc2Zvcm09InRyYW5zbGF0ZSgxOTQsMTE2NCkiPjx1c2UgeGxpbms6aHJlZj0iI2VtcHR5LTAiLz48L2c+CjxnIHRyYW5zZm9ybT0idHJhbnNsYXRlKDQ4NSwxMTY0KSI+PHVzZSB4bGluazpocmVmPSIjcmItMCIvPjwvZz4KPGcgdHJhbnNmb3JtPSJ0cmFuc2xhdGUoNTgyLDExNjQpIj48dXNlIHhsaW5rOmhyZWY9IiNyZWN0LTAiLz48L2c+CjxnIHRyYW5zZm9ybT0idHJhbnNsYXRlKDY3OSwxMTY0KSI+PHVzZSB4bGluazpocmVmPSIjbGItMCIvPjwvZz4KPGcgdHJhbnNmb3JtPSJ0cmFuc2xhdGUoODczLDExNjQpIj48dXNlIHhsaW5rOmhyZWY9IiNuX3JiLTAiLz48L2c+CjxnIHRyYW5zZm9ybT0idHJhbnNsYXRlKDk3MCwxMTY0KSI+PHVzZSB4bGluazpocmVmPSIjYi0wIi8+PC9nPgo8ZyB0cmFuc2Zvcm09InRyYW5zbGF0ZSgxMzU4LDExNjQpIj48dXNlIHhsaW5rOmhyZWY9IiNyYi0wIi8+PC9nPgo8ZyB0cmFuc2Zvcm09InRyYW5zbGF0ZSgxNDU1LDExNjQpIj48dXNlIHhsaW5rOmhyZWY9IiNyZWN0LTAiLz48L2c+CjxnIHRyYW5zZm9ybT0idHJhbnNsYXRlKDE2NDksMTE2NCkiPjx1c2UgeGxpbms6aHJlZj0iI3JlY3QtMCIvPjwvZz4KPGcgdHJhbnNmb3JtPSJ0cmFuc2xhdGUoMTc0NiwxMTY0KSI+PHVzZSB4bGluazpocmVmPSIjcmVjdC0wIi8+PC9nPgo8ZyB0cmFuc2Zvcm09InRyYW5zbGF0ZSgxOTQwLDExNjQpIj48dXNlIHhsaW5rOmhyZWY9IiNyZWN0LTAiLz48L2c+CjxnIHRyYW5zZm9ybT0idHJhbnNsYXRlKDIwMzcsMTE2NCkiPjx1c2UgeGxpbms6aHJlZj0iI2x0LTAiLz48L2c+CjxnIHRyYW5zZm9ybT0idHJhbnNsYXRlKDIyMzEsMTE2NCkiPjx1c2UgeGxpbms6aHJlZj0iI3JlY3QtMCIvPjwvZz4KPGcgdHJhbnNmb3JtPSJ0cmFuc2xhdGUoMjMyOCwxMTY0KSI+PHVzZSB4bGluazpocmVmPSIjbl9yYi0wIi8+PC9nPgo8ZyB0cmFuc2Zvcm09InRyYW5zbGF0ZSgyNDI1LDExNjQpIj48dXNlIHhsaW5rOmhyZWY9IiNyYi0wIi8+PC9nPgo8ZyB0cmFuc2Zvcm09InRyYW5zbGF0ZSgyNTIyLDExNjQpIj48dXNlIHhsaW5rOmhyZWY9IiNyZWN0LTAiLz48L2c+CjxnIHRyYW5zZm9ybT0idHJhbnNsYXRlKDI2MTksMTE2NCkiPjx1c2UgeGxpbms6aHJlZj0iI3JlY3QtMCIvPjwvZz4KPGcgdHJhbnNmb3JtPSJ0cmFuc2xhdGUoMjcxNiwxMTY0KSI+PHVzZSB4bGluazpocmVmPSIjbl9yYi0wIi8+PC9nPgo8ZyB0cmFuc2Zvcm09InRyYW5zbGF0ZSgyODEzLDExNjQpIj48dXNlIHhsaW5rOmhyZWY9IiNyYi0wIi8+PC9nPgo8ZyB0cmFuc2Zvcm09InRyYW5zbGF0ZSgyOTEwLDExNjQpIj48dXNlIHhsaW5rOmhyZWY9IiNyZWN0LTAiLz48L2c+CjxnIHRyYW5zZm9ybT0idHJhbnNsYXRlKDMwMDcsMTE2NCkiPjx1c2UgeGxpbms6aHJlZj0iI2x0LTAiLz48L2c+CjxnIHRyYW5zZm9ybT0idHJhbnNsYXRlKDMzOTUsMTE2NCkiPjx1c2UgeGxpbms6aHJlZj0iI3JlY3QtMCIvPjwvZz4KPGcgdHJhbnNmb3JtPSJ0cmFuc2xhdGUoMzU4OSwxMTY0KSI+PHVzZSB4bGluazpocmVmPSIjcnQtMCIvPjwvZz4KPGcgdHJhbnNmb3JtPSJ0cmFuc2xhdGUoMzY4NiwxMTY0KSI+PHVzZSB4bGluazpocmVmPSIjbC0wIi8+PC9nPgo8ZyB0cmFuc2Zvcm09InRyYW5zbGF0ZSgzODgwLDExNjQpIj48dXNlIHhsaW5rOmhyZWY9IiNyZWN0LTAiLz48L2c+CjxnIHRyYW5zZm9ybT0idHJhbnNsYXRlKDAsMTI2MSkiPjx1c2UgeGxpbms6aHJlZj0iI3JiLTAiLz48L2c+CjxnIHRyYW5zZm9ybT0idHJhbnNsYXRlKDk3LDEyNjEpIj48dXNlIHhsaW5rOmhyZWY9IiNsLTAiLz48L2c+CjxnIHRyYW5zZm9ybT0idHJhbnNsYXRlKDQ4NSwxMjYxKSI+PHVzZSB4bGluazpocmVmPSIjcmVjdC0wIi8+PC9nPgo8ZyB0cmFuc2Zvcm09InRyYW5zbGF0ZSg2NzksMTI2MSkiPjx1c2UgeGxpbms6aHJlZj0iI3J0LTAiLz48L2c+CjxnIHRyYW5zZm9ybT0idHJhbnNsYXRlKDc3NiwxMjYxKSI+PHVzZSB4bGluazpocmVmPSIjcmVjdC0wIi8+PC9nPgo8ZyB0cmFuc2Zvcm09InRyYW5zbGF0ZSg4NzMsMTI2MSkiPjx1c2UgeGxpbms6aHJlZj0iI3JlY3QtMCIvPjwvZz4KPGcgdHJhbnNmb3JtPSJ0cmFuc2xhdGUoOTcwLDEyNjEpIj48dXNlIHhsaW5rOmhyZWY9IiNyZWN0LTAiLz48L2c+CjxnIHRyYW5zZm9ybT0idHJhbnNsYXRlKDEwNjcsMTI2MSkiPjx1c2UgeGxpbms6aHJlZj0iI3JlY3QtMCIvPjwvZz4KPGcgdHJhbnNmb3JtPSJ0cmFuc2xhdGUoMTE2NCwxMjYxKSI+PHVzZSB4bGluazpocmVmPSIjbC0wIi8+PC9nPgo8ZyB0cmFuc2Zvcm09InRyYW5zbGF0ZSgxMzU4LDEyNjEpIj48dXNlIHhsaW5rOmhyZWY9IiNydC0wIi8+PC9nPgo8ZyB0cmFuc2Zvcm09InRyYW5zbGF0ZSgxNDU1LDEyNjEpIj48dXNlIHhsaW5rOmhyZWY9IiNyZWN0LTAiLz48L2c+CjxnIHRyYW5zZm9ybT0idHJhbnNsYXRlKDE2NDksMTI2MSkiPjx1c2UgeGxpbms6aHJlZj0iI3JlY3QtMCIvPjwvZz4KPGcgdHJhbnNmb3JtPSJ0cmFuc2xhdGUoMTc0NiwxMjYxKSI+PHVzZSB4bGluazpocmVmPSIjbHQtMCIvPjwvZz4KPGcgdHJhbnNmb3JtPSJ0cmFuc2xhdGUoMTg0MywxMjYxKSI+PHVzZSB4bGluazpocmVmPSIjbl9yYi0wIi8+PC9nPgo8ZyB0cmFuc2Zvcm09InRyYW5zbGF0ZSgxOTQwLDEyNjEpIj48dXNlIHhsaW5rOmhyZWY9IiNyZWN0LTAiLz48L2c+CjxnIHRyYW5zZm9ybT0idHJhbnNsYXRlKDIyMzEsMTI2MSkiPjx1c2UgeGxpbms6aHJlZj0iI3JlY3QtMCIvPjwvZz4KPGcgdHJhbnNmb3JtPSJ0cmFuc2xhdGUoMjMyOCwxMjYxKSI+PHVzZSB4bGluazpocmVmPSIjcmVjdC0wIi8+PC9nPgo8ZyB0cmFuc2Zvcm09InRyYW5zbGF0ZSgyNDI1LDEyNjEpIj48dXNlIHhsaW5rOmhyZWY9IiNsdC0wIi8+PC9nPgo8ZyB0cmFuc2Zvcm09InRyYW5zbGF0ZSgyNjE5LDEyNjEpIj48dXNlIHhsaW5rOmhyZWY9IiNydC0wIi8+PC9nPgo8ZyB0cmFuc2Zvcm09InRyYW5zbGF0ZSgyNzE2LDEyNjEpIj48dXNlIHhsaW5rOmhyZWY9IiNyZWN0LTAiLz48L2c+CjxnIHRyYW5zZm9ybT0idHJhbnNsYXRlKDI4MTMsMTI2MSkiPjx1c2UgeGxpbms6aHJlZj0iI3JlY3QtMCIvPjwvZz4KPGcgdHJhbnNmb3JtPSJ0cmFuc2xhdGUoMjkxMCwxMjYxKSI+PHVzZSB4bGluazpocmVmPSIjcmVjdC0wIi8+PC9nPgo8ZyB0cmFuc2Zvcm09InRyYW5zbGF0ZSgzMTA0LDEyNjEpIj48dXNlIHhsaW5rOmhyZWY9IiNuX3JiLTAiLz48L2c+CjxnIHRyYW5zZm9ybT0idHJhbnNsYXRlKDMyMDEsMTI2MSkiPjx1c2UgeGxpbms6aHJlZj0iI2ItMCIvPjwvZz4KPGcgdHJhbnNmb3JtPSJ0cmFuc2xhdGUoMzM5NSwxMjYxKSI+PHVzZSB4bGluazpocmVmPSIjcnQtMCIvPjwvZz4KPGcgdHJhbnNmb3JtPSJ0cmFuc2xhdGUoMzQ5MiwxMjYxKSI+PHVzZSB4bGluazpocmVmPSIjbGItMCIvPjwvZz4KPGcgdHJhbnNmb3JtPSJ0cmFuc2xhdGUoMzg4MCwxMjYxKSI+PHVzZSB4bGluazpocmVmPSIjdC0wIi8+PC9nPgo8ZyB0cmFuc2Zvcm09InRyYW5zbGF0ZSgwLDEzNTgpIj48dXNlIHhsaW5rOmhyZWY9IiNyZWN0LTAiLz48L2c+CjxnIHRyYW5zZm9ybT0idHJhbnNsYXRlKDE5NCwxMzU4KSI+PHVzZSB4bGluazpocmVmPSIjYi0wIi8+PC9nPgo8ZyB0cmFuc2Zvcm09InRyYW5zbGF0ZSg0ODUsMTM1OCkiPjx1c2UgeGxpbms6aHJlZj0iI3J0LTAiLz48L2c+CjxnIHRyYW5zZm9ybT0idHJhbnNsYXRlKDU4MiwxMzU4KSI+PHVzZSB4bGluazpocmVmPSIjbC0wIi8+PC9nPgo8ZyB0cmFuc2Zvcm09InRyYW5zbGF0ZSg3NzYsMTM1OCkiPjx1c2UgeGxpbms6aHJlZj0iI3JlY3QtMCIvPjwvZz4KPGcgdHJhbnNmb3JtPSJ0cmFuc2xhdGUoMTA2NywxMzU4KSI+PHVzZSB4bGluazpocmVmPSIjdC0wIi8+PC9nPgo8ZyB0cmFuc2Zvcm09InRyYW5zbGF0ZSgxMTY0LDEzNTgpIj48dXNlIHhsaW5rOmhyZWY9IiNuX3JiLTAiLz48L2c+CjxnIHRyYW5zZm9ybT0idHJhbnNsYXRlKDEyNjEsMTM1OCkiPjx1c2UgeGxpbms6aHJlZj0iI2ItMCIvPjwvZz4KPGcgdHJhbnNmb3JtPSJ0cmFuc2xhdGUoMTQ1NSwxMzU4KSI+PHVzZSB4bGluazpocmVmPSIjdC0wIi8+PC9nPgo8ZyB0cmFuc2Zvcm09InRyYW5zbGF0ZSgxNTUyLDEzNTgpIj48dXNlIHhsaW5rOmhyZWY9IiNuX3JiLTAiLz48L2c+CjxnIHRyYW5zZm9ybT0idHJhbnNsYXRlKDE2NDksMTM1OCkiPjx1c2UgeGxpbms6aHJlZj0iI3JlY3QtMCIvPjwvZz4KPGcgdHJhbnNmb3JtPSJ0cmFuc2xhdGUoMTg0MywxMzU4KSI+PHVzZSB4bGluazpocmVmPSIjci0wIi8+PC9nPgo8ZyB0cmFuc2Zvcm09InRyYW5zbGF0ZSgxOTQwLDEzNTgpIj48dXNlIHhsaW5rOmhyZWY9IiNyZWN0LTAiLz48L2c+CjxnIHRyYW5zZm9ybT0idHJhbnNsYXRlKDIwMzcsMTM1OCkiPjx1c2UgeGxpbms6aHJlZj0iI2wtMCIvPjwvZz4KPGcgdHJhbnNmb3JtPSJ0cmFuc2xhdGUoMjIzMSwxMzU4KSI+PHVzZSB4bGluazpocmVmPSIjcnQtMCIvPjwvZz4KPGcgdHJhbnNmb3JtPSJ0cmFuc2xhdGUoMjMyOCwxMzU4KSI+PHVzZSB4bGluazpocmVmPSIjbHQtMCIvPjwvZz4KPGcgdHJhbnNmb3JtPSJ0cmFuc2xhdGUoMjkxMCwxMzU4KSI+PHVzZSB4bGluazpocmVmPSIjdC0wIi8+PC9nPgo8ZyB0cmFuc2Zvcm09InRyYW5zbGF0ZSgzMTA0LDEzNTgpIj48dXNlIHhsaW5rOmhyZWY9IiNyLTAiLz48L2c+CjxnIHRyYW5zZm9ybT0idHJhbnNsYXRlKDMyMDEsMTM1OCkiPjx1c2UgeGxpbms6aHJlZj0iI2x0LTAiLz48L2c+CjxnIHRyYW5zZm9ybT0idHJhbnNsYXRlKDM0OTIsMTM1OCkiPjx1c2UgeGxpbms6aHJlZj0iI3JlY3QtMCIvPjwvZz4KPGcgdHJhbnNmb3JtPSJ0cmFuc2xhdGUoMzU4OSwxMzU4KSI+PHVzZSB4bGluazpocmVmPSIjcmVjdC0wIi8+PC9nPgo8ZyB0cmFuc2Zvcm09InRyYW5zbGF0ZSgzNjg2LDEzNTgpIj48dXNlIHhsaW5rOmhyZWY9IiNsLTAiLz48L2c+CjxnIHRyYW5zZm9ybT0idHJhbnNsYXRlKDAsMTQ1NSkiPjx1c2UgeGxpbms6aHJlZj0iI3JlY3QtMCIvPjwvZz4KPGcgdHJhbnNmb3JtPSJ0cmFuc2xhdGUoOTcsMTQ1NSkiPjx1c2UgeGxpbms6aHJlZj0iI25fcmItMCIvPjwvZz4KPGcgdHJhbnNmb3JtPSJ0cmFuc2xhdGUoMTk0LDE0NTUpIj48dXNlIHhsaW5rOmhyZWY9IiNyZWN0LTAiLz48L2c+CjxnIHRyYW5zZm9ybT0idHJhbnNsYXRlKDI5MSwxNDU1KSI+PHVzZSB4bGluazpocmVmPSIjbGItMCIvPjwvZz4KPGcgdHJhbnNmb3JtPSJ0cmFuc2xhdGUoNjc5LDE0NTUpIj48dXNlIHhsaW5rOmhyZWY9IiNyLTAiLz48L2c+CjxnIHRyYW5zZm9ybT0idHJhbnNsYXRlKDc3NiwxNDU1KSI+PHVzZSB4bGluazpocmVmPSIjcmVjdC0wIi8+PC9nPgo8ZyB0cmFuc2Zvcm09InRyYW5zbGF0ZSg4NzMsMTQ1NSkiPjx1c2UgeGxpbms6aHJlZj0iI2wtMCIvPjwvZz4KPGcgdHJhbnNmb3JtPSJ0cmFuc2xhdGUoMTE2NCwxNDU1KSI+PHVzZSB4bGluazpocmVmPSIjci0wIi8+PC9nPgo8ZyB0cmFuc2Zvcm09InRyYW5zbGF0ZSgxMjYxLDE0NTUpIj48dXNlIHhsaW5rOmhyZWY9IiNsdC0wIi8+PC9nPgo8ZyB0cmFuc2Zvcm09InRyYW5zbGF0ZSgxNDU1LDE0NTUpIj48dXNlIHhsaW5rOmhyZWY9IiNuX3JiLTAiLz48L2c+CjxnIHRyYW5zZm9ybT0idHJhbnNsYXRlKDE1NTIsMTQ1NSkiPjx1c2UgeGxpbms6aHJlZj0iI3JiLTAiLz48L2c+CjxnIHRyYW5zZm9ybT0idHJhbnNsYXRlKDE2NDksMTQ1NSkiPjx1c2UgeGxpbms6aHJlZj0iI2x0LTAiLz48L2c+CjxnIHRyYW5zZm9ybT0idHJhbnNsYXRlKDE5NDAsMTQ1NSkiPjx1c2UgeGxpbms6aHJlZj0iI3JlY3QtMCIvPjwvZz4KPGcgdHJhbnNmb3JtPSJ0cmFuc2xhdGUoMjQyNSwxNDU1KSI+PHVzZSB4bGluazpocmVmPSIjZW1wdHktMCIvPjwvZz4KPGcgdHJhbnNmb3JtPSJ0cmFuc2xhdGUoMjcxNiwxNDU1KSI+PHVzZSB4bGluazpocmVmPSIjYi0wIi8+PC9nPgo8ZyB0cmFuc2Zvcm09InRyYW5zbGF0ZSgzMDA3LDE0NTUpIj48dXNlIHhsaW5rOmhyZWY9IiNlbXB0eS0wIi8+PC9nPgo8ZyB0cmFuc2Zvcm09InRyYW5zbGF0ZSgzMjk4LDE0NTUpIj48dXNlIHhsaW5rOmhyZWY9IiNyLTAiLz48L2c+CjxnIHRyYW5zZm9ybT0idHJhbnNsYXRlKDMzOTUsMTQ1NSkiPjx1c2UgeGxpbms6aHJlZj0iI3JlY3QtMCIvPjwvZz4KPGcgdHJhbnNmb3JtPSJ0cmFuc2xhdGUoMzQ5MiwxNDU1KSI+PHVzZSB4bGluazpocmVmPSIjcmVjdC0wIi8+PC9nPgo8ZyB0cmFuc2Zvcm09InRyYW5zbGF0ZSgzNTg5LDE0NTUpIj48dXNlIHhsaW5rOmhyZWY9IiNsdC0wIi8+PC9nPgo8ZyB0cmFuc2Zvcm09InRyYW5zbGF0ZSgwLDE1NTIpIj48dXNlIHhsaW5rOmhyZWY9IiNydC0wIi8+PC9nPgo8ZyB0cmFuc2Zvcm09InRyYW5zbGF0ZSg5NywxNTUyKSI+PHVzZSB4bGluazpocmVmPSIjcmVjdC0wIi8+PC9nPgo8ZyB0cmFuc2Zvcm09InRyYW5zbGF0ZSgxOTQsMTU1MikiPjx1c2UgeGxpbms6aHJlZj0iI3JlY3QtMCIvPjwvZz4KPGcgdHJhbnNmb3JtPSJ0cmFuc2xhdGUoMjkxLDE1NTIpIj48dXNlIHhsaW5rOmhyZWY9IiNyZWN0LTAiLz48L2c+CjxnIHRyYW5zZm9ybT0idHJhbnNsYXRlKDU4MiwxNTUyKSI+PHVzZSB4bGluazpocmVmPSIjZW1wdHktMCIvPjwvZz4KPGcgdHJhbnNmb3JtPSJ0cmFuc2xhdGUoOTcwLDE1NTIpIj48dXNlIHhsaW5rOmhyZWY9IiNyLTAiLz48L2c+CjxnIHRyYW5zZm9ybT0idHJhbnNsYXRlKDEwNjcsMTU1MikiPjx1c2UgeGxpbms6aHJlZj0iI2xiLTAiLz48L2c+CjxnIHRyYW5zZm9ybT0idHJhbnNsYXRlKDEyNjEsMTU1MikiPjx1c2UgeGxpbms6aHJlZj0iI25fcmItMCIvPjwvZz4KPGcgdHJhbnNmb3JtPSJ0cmFuc2xhdGUoMTM1OCwxNTUyKSI+PHVzZSB4bGluazpocmVmPSIjcmItMCIvPjwvZz4KPGcgdHJhbnNmb3JtPSJ0cmFuc2xhdGUoMTQ1NSwxNTUyKSI+PHVzZSB4bGluazpocmVmPSIjcmVjdC0wIi8+PC9nPgo8ZyB0cmFuc2Zvcm09InRyYW5zbGF0ZSgxNTUyLDE1NTIpIj48dXNlIHhsaW5rOmhyZWY9IiNyZWN0LTAiLz48L2c+CjxnIHRyYW5zZm9ybT0idHJhbnNsYXRlKDE3NDYsMTU1MikiPjx1c2UgeGxpbms6aHJlZj0iI2VtcHR5LTAiLz48L2c+CjxnIHRyYW5zZm9ybT0idHJhbnNsYXRlKDE5NDAsMTU1MikiPjx1c2UgeGxpbms6aHJlZj0iI3J0LTAiLz48L2c+CjxnIHRyYW5zZm9ybT0idHJhbnNsYXRlKDIwMzcsMTU1MikiPjx1c2UgeGxpbms6aHJlZj0iI3JlY3QtMCIvPjwvZz4KPGcgdHJhbnNmb3JtPSJ0cmFuc2xhdGUoMjEzNCwxNTUyKSI+PHVzZSB4bGluazpocmVmPSIjcmVjdC0wIi8+PC9nPgo8ZyB0cmFuc2Zvcm09InRyYW5zbGF0ZSgyMjMxLDE1NTIpIj48dXNlIHhsaW5rOmhyZWY9IiNsLTAiLz48L2c+CjxnIHRyYW5zZm9ybT0idHJhbnNsYXRlKDI0MjUsMTU1MikiPjx1c2UgeGxpbms6aHJlZj0iI25fcmItMCIvPjwvZz4KPGcgdHJhbnNmb3JtPSJ0cmFuc2xhdGUoMjUyMiwxNTUyKSI+PHVzZSB4bGluazpocmVmPSIjYi0wIi8+PC9nPgo8ZyB0cmFuc2Zvcm09InRyYW5zbGF0ZSgyNzE2LDE1NTIpIj48dXNlIHhsaW5rOmhyZWY9IiNydC0wIi8+PC9nPgo8ZyB0cmFuc2Zvcm09InRyYW5zbGF0ZSgyODEzLDE1NTIpIj48dXNlIHhsaW5rOmhyZWY9IiNsLTAiLz48L2c+CjxnIHRyYW5zZm9ybT0idHJhbnNsYXRlKDMwMDcsMTU1MikiPjx1c2UgeGxpbms6aHJlZj0iI25fcmItMCIvPjwvZz4KPGcgdHJhbnNmb3JtPSJ0cmFuc2xhdGUoMzEwNCwxNTUyKSI+PHVzZSB4bGluazpocmVmPSIjcmItMCIvPjwvZz4KPGcgdHJhbnNmb3JtPSJ0cmFuc2xhdGUoMzIwMSwxNTUyKSI+PHVzZSB4bGluazpocmVmPSIjbC0wIi8+PC9nPgo8ZyB0cmFuc2Zvcm09InRyYW5zbGF0ZSgzMzk1LDE1NTIpIj48dXNlIHhsaW5rOmhyZWY9IiNyZWN0LTAiLz48L2c+CjxnIHRyYW5zZm9ybT0idHJhbnNsYXRlKDM2ODYsMTU1MikiPjx1c2UgeGxpbms6aHJlZj0iI3ItMCIvPjwvZz4KPGcgdHJhbnNmb3JtPSJ0cmFuc2xhdGUoMzc4MywxNTUyKSI+PHVzZSB4bGluazpocmVmPSIjbGItMCIvPjwvZz4KPGcgdHJhbnNmb3JtPSJ0cmFuc2xhdGUoMjkxLDE2NDkpIj48dXNlIHhsaW5rOmhyZWY9IiNyZWN0LTAiLz48L2c+CjxnIHRyYW5zZm9ybT0idHJhbnNsYXRlKDM4OCwxNjQ5KSI+PHVzZSB4bGluazpocmVmPSIjcmVjdC0wIi8+PC9nPgo8ZyB0cmFuc2Zvcm09InRyYW5zbGF0ZSg0ODUsMTY0OSkiPjx1c2UgeGxpbms6aHJlZj0iI2wtMCIvPjwvZz4KPGcgdHJhbnNmb3JtPSJ0cmFuc2xhdGUoNjc5LDE2NDkpIj48dXNlIHhsaW5rOmhyZWY9IiNlbXB0eS0wIi8+PC9nPgo8ZyB0cmFuc2Zvcm09InRyYW5zbGF0ZSg3NzYsMTY0OSkiPjx1c2UgeGxpbms6aHJlZj0iI25fcmItMCIvPjwvZz4KPGcgdHJhbnNmb3JtPSJ0cmFuc2xhdGUoODczLDE2NDkpIj48dXNlIHhsaW5rOmhyZWY9IiNiLTAiLz48L2c+CjxnIHRyYW5zZm9ybT0idHJhbnNsYXRlKDEwNjcsMTY0OSkiPjx1c2UgeGxpbms6aHJlZj0iI3J0LTAiLz48L2c+CjxnIHRyYW5zZm9ybT0idHJhbnNsYXRlKDExNjQsMTY0OSkiPjx1c2UgeGxpbms6aHJlZj0iI3JlY3QtMCIvPjwvZz4KPGcgdHJhbnNmb3JtPSJ0cmFuc2xhdGUoMTI2MSwxNjQ5KSI+PHVzZSB4bGluazpocmVmPSIjcmVjdC0wIi8+PC9nPgo8ZyB0cmFuc2Zvcm09InRyYW5zbGF0ZSgxMzU4LDE2NDkpIj48dXNlIHhsaW5rOmhyZWY9IiNyZWN0LTAiLz48L2c+CjxnIHRyYW5zZm9ybT0idHJhbnNsYXRlKDE1NTIsMTY0OSkiPjx1c2UgeGxpbms6aHJlZj0iI3JlY3QtMCIvPjwvZz4KPGcgdHJhbnNmb3JtPSJ0cmFuc2xhdGUoMTg0MywxNjQ5KSI+PHVzZSB4bGluazpocmVmPSIjZW1wdHktMCIvPjwvZz4KPGcgdHJhbnNmb3JtPSJ0cmFuc2xhdGUoMjAzNywxNjQ5KSI+PHVzZSB4bGluazpocmVmPSIjcnQtMCIvPjwvZz4KPGcgdHJhbnNmb3JtPSJ0cmFuc2xhdGUoMjEzNCwxNjQ5KSI+PHVzZSB4bGluazpocmVmPSIjcmVjdC0wIi8+PC9nPgo8ZyB0cmFuc2Zvcm09InRyYW5zbGF0ZSgyNDI1LDE2NDkpIj48dXNlIHhsaW5rOmhyZWY9IiNyLTAiLz48L2c+CjxnIHRyYW5zZm9ybT0idHJhbnNsYXRlKDI1MjIsMTY0OSkiPjx1c2UgeGxpbms6aHJlZj0iI3JlY3QtMCIvPjwvZz4KPGcgdHJhbnNmb3JtPSJ0cmFuc2xhdGUoMjkxMCwxNjQ5KSI+PHVzZSB4bGluazpocmVmPSIjcmItMCIvPjwvZz4KPGcgdHJhbnNmb3JtPSJ0cmFuc2xhdGUoMzAwNywxNjQ5KSI+PHVzZSB4bGluazpocmVmPSIjcmVjdC0wIi8+PC9nPgo8ZyB0cmFuc2Zvcm09InRyYW5zbGF0ZSgzMTA0LDE2NDkpIj48dXNlIHhsaW5rOmhyZWY9IiNyZWN0LTAiLz48L2c+CjxnIHRyYW5zZm9ybT0idHJhbnNsYXRlKDMyOTgsMTY0OSkiPjx1c2UgeGxpbms6aHJlZj0iI3ItMCIvPjwvZz4KPGcgdHJhbnNmb3JtPSJ0cmFuc2xhdGUoMzM5NSwxNjQ5KSI+PHVzZSB4bGluazpocmVmPSIjcmVjdC0wIi8+PC9nPgo8ZyB0cmFuc2Zvcm09InRyYW5zbGF0ZSgzNDkyLDE2NDkpIj48dXNlIHhsaW5rOmhyZWY9IiNyZWN0LTAiLz48L2c+CjxnIHRyYW5zZm9ybT0idHJhbnNsYXRlKDM1ODksMTY0OSkiPjx1c2UgeGxpbms6aHJlZj0iI2wtMCIvPjwvZz4KPGcgdHJhbnNmb3JtPSJ0cmFuc2xhdGUoMzc4MywxNjQ5KSI+PHVzZSB4bGluazpocmVmPSIjcnQtMCIvPjwvZz4KPGcgdHJhbnNmb3JtPSJ0cmFuc2xhdGUoMzg4MCwxNjQ5KSI+PHVzZSB4bGluazpocmVmPSIjbC0wIi8+PC9nPgo8ZyB0cmFuc2Zvcm09InRyYW5zbGF0ZSgxOTQsMTc0NikiPjx1c2UgeGxpbms6aHJlZj0iI3JiLTAiLz48L2c+CjxnIHRyYW5zZm9ybT0idHJhbnNsYXRlKDI5MSwxNzQ2KSI+PHVzZSB4bGluazpocmVmPSIjbHQtMCIvPjwvZz4KPGcgdHJhbnNmb3JtPSJ0cmFuc2xhdGUoNTgyLDE3NDYpIj48dXNlIHhsaW5rOmhyZWY9IiNlbXB0eS0wIi8+PC9nPgo8ZyB0cmFuc2Zvcm09InRyYW5zbGF0ZSg2NzksMTc0NikiPjx1c2UgeGxpbms6aHJlZj0iI25fcmItMCIvPjwvZz4KPGcgdHJhbnNmb3JtPSJ0cmFuc2xhdGUoNzc2LDE3NDYpIj48dXNlIHhsaW5rOmhyZWY9IiNyYi0wIi8+PC9nPgo8ZyB0cmFuc2Zvcm09InRyYW5zbGF0ZSg4NzMsMTc0NikiPjx1c2UgeGxpbms6aHJlZj0iI3JlY3QtMCIvPjwvZz4KPGcgdHJhbnNmb3JtPSJ0cmFuc2xhdGUoOTcwLDE3NDYpIj48dXNlIHhsaW5rOmhyZWY9IiNsLTAiLz48L2c+CjxnIHRyYW5zZm9ybT0idHJhbnNsYXRlKDEzNTgsMTc0NikiPjx1c2UgeGxpbms6aHJlZj0iI3QtMCIvPjwvZz4KPGcgdHJhbnNmb3JtPSJ0cmFuc2xhdGUoMTU1MiwxNzQ2KSI+PHVzZSB4bGluazpocmVmPSIjcmVjdC0wIi8+PC9nPgo8ZyB0cmFuc2Zvcm09InRyYW5zbGF0ZSgyMTM0LDE3NDYpIj48dXNlIHhsaW5rOmhyZWY9IiNydC0wIi8+PC9nPgo8ZyB0cmFuc2Zvcm09InRyYW5zbGF0ZSgyMjMxLDE3NDYpIj48dXNlIHhsaW5rOmhyZWY9IiNyZWN0LTAiLz48L2c+CjxnIHRyYW5zZm9ybT0idHJhbnNsYXRlKDIzMjgsMTc0NikiPjx1c2UgeGxpbms6aHJlZj0iI2wtMCIvPjwvZz4KPGcgdHJhbnNmb3JtPSJ0cmFuc2xhdGUoMjUyMiwxNzQ2KSI+PHVzZSB4bGluazpocmVmPSIjcmVjdC0wIi8+PC9nPgo8ZyB0cmFuc2Zvcm09InRyYW5zbGF0ZSgyNjE5LDE3NDYpIj48dXNlIHhsaW5rOmhyZWY9IiNyZWN0LTAiLz48L2c+CjxnIHRyYW5zZm9ybT0idHJhbnNsYXRlKDI3MTYsMTc0NikiPjx1c2UgeGxpbms6aHJlZj0iI2xiLTAiLz48L2c+CjxnIHRyYW5zZm9ybT0idHJhbnNsYXRlKDI5MTAsMTc0NikiPjx1c2UgeGxpbms6aHJlZj0iI3QtMCIvPjwvZz4KPGcgdHJhbnNmb3JtPSJ0cmFuc2xhdGUoMzEwNCwxNzQ2KSI+PHVzZSB4bGluazpocmVmPSIjcnQtMCIvPjwvZz4KPGcgdHJhbnNmb3JtPSJ0cmFuc2xhdGUoMzIwMSwxNzQ2KSI+PHVzZSB4bGluazpocmVmPSIjbGItMCIvPjwvZz4KPGcgdHJhbnNmb3JtPSJ0cmFuc2xhdGUoMzQ5MiwxNzQ2KSI+PHVzZSB4bGluazpocmVmPSIjcmVjdC0wIi8+PC9nPgo8ZyB0cmFuc2Zvcm09InRyYW5zbGF0ZSgwLDE4NDMpIj48dXNlIHhsaW5rOmhyZWY9IiNlbXB0eS0wIi8+PC9nPgo8ZyB0cmFuc2Zvcm09InRyYW5zbGF0ZSgxOTQsMTg0MykiPjx1c2UgeGxpbms6aHJlZj0iI3QtMCIvPjwvZz4KPGcgdHJhbnNmb3JtPSJ0cmFuc2xhdGUoMjkxLDE4NDMpIj48dXNlIHhsaW5rOmhyZWY9IiNuX3JiLTAiLz48L2c+CjxnIHRyYW5zZm9ybT0idHJhbnNsYXRlKDM4OCwxODQzKSI+PHVzZSB4bGluazpocmVmPSIjYi0wIi8+PC9nPgo8ZyB0cmFuc2Zvcm09InRyYW5zbGF0ZSg2NzksMTg0MykiPjx1c2UgeGxpbms6aHJlZj0iI3ItMCIvPjwvZz4KPGcgdHJhbnNmb3JtPSJ0cmFuc2xhdGUoNzc2LDE4NDMpIj48dXNlIHhsaW5rOmhyZWY9IiNyZWN0LTAiLz48L2c+CjxnIHRyYW5zZm9ybT0idHJhbnNsYXRlKDg3MywxODQzKSI+PHVzZSB4bGluazpocmVmPSIjbHQtMCIvPjwvZz4KPGcgdHJhbnNmb3JtPSJ0cmFuc2xhdGUoMTU1MiwxODQzKSI+PHVzZSB4bGluazpocmVmPSIjcnQtMCIvPjwvZz4KPGcgdHJhbnNmb3JtPSJ0cmFuc2xhdGUoMTY0OSwxODQzKSI+PHVzZSB4bGluazpocmVmPSIjcmVjdC0wIi8+PC9nPgo8ZyB0cmFuc2Zvcm09InRyYW5zbGF0ZSgxNzQ2LDE4NDMpIj48dXNlIHhsaW5rOmhyZWY9IiNyZWN0LTAiLz48L2c+CjxnIHRyYW5zZm9ybT0idHJhbnNsYXRlKDE4NDMsMTg0MykiPjx1c2UgeGxpbms6aHJlZj0iI2wtMCIvPjwvZz4KPGcgdHJhbnNmb3JtPSJ0cmFuc2xhdGUoMjUyMiwxODQzKSI+PHVzZSB4bGluazpocmVmPSIjcmVjdC0wIi8+PC9nPgo8ZyB0cmFuc2Zvcm09InRyYW5zbGF0ZSgyNzE2LDE4NDMpIj48dXNlIHhsaW5rOmhyZWY9IiNyZWN0LTAiLz48L2c+CjxnIHRyYW5zZm9ybT0idHJhbnNsYXRlKDMyMDEsMTg0MykiPjx1c2UgeGxpbms6aHJlZj0iI3J0LTAiLz48L2c+CjxnIHRyYW5zZm9ybT0idHJhbnNsYXRlKDMyOTgsMTg0MykiPjx1c2UgeGxpbms6aHJlZj0iI2wtMCIvPjwvZz4KPGcgdHJhbnNmb3JtPSJ0cmFuc2xhdGUoMzM5NSwxODQzKSI+PHVzZSB4bGluazpocmVmPSIjbl9yYi0wIi8+PC9nPgo8ZyB0cmFuc2Zvcm09InRyYW5zbGF0ZSgzNDkyLDE4NDMpIj48dXNlIHhsaW5rOmhyZWY9IiNyZWN0LTAiLz48L2c+CjxnIHRyYW5zZm9ybT0idHJhbnNsYXRlKDM1ODksMTg0MykiPjx1c2UgeGxpbms6aHJlZj0iI2wtMCIvPjwvZz4KPGcgdHJhbnNmb3JtPSJ0cmFuc2xhdGUoMCwxOTQwKSI+PHVzZSB4bGluazpocmVmPSIjbl9yYi0wIi8+PC9nPgo8ZyB0cmFuc2Zvcm09InRyYW5zbGF0ZSg5NywxOTQwKSI+PHVzZSB4bGluazpocmVmPSIjYi0wIi8+PC9nPgo8ZyB0cmFuc2Zvcm09InRyYW5zbGF0ZSgxOTQsMTk0MCkiPjx1c2UgeGxpbms6aHJlZj0iI25fcmItMCIvPjwvZz4KPGcgdHJhbnNmb3JtPSJ0cmFuc2xhdGUoMjkxLDE5NDApIj48dXNlIHhsaW5rOmhyZWY9IiNyYi0wIi8+PC9nPgo8ZyB0cmFuc2Zvcm09InRyYW5zbGF0ZSgzODgsMTk0MCkiPjx1c2UgeGxpbms6aHJlZj0iI3JlY3QtMCIvPjwvZz4KPGcgdHJhbnNmb3JtPSJ0cmFuc2xhdGUoNDg1LDE5NDApIj48dXNlIHhsaW5rOmhyZWY9IiNyZWN0LTAiLz48L2c+CjxnIHRyYW5zZm9ybT0idHJhbnNsYXRlKDU4MiwxOTQwKSI+PHVzZSB4bGluazpocmVmPSIjbC0wIi8+PC9nPgo8ZyB0cmFuc2Zvcm09InRyYW5zbGF0ZSg3NzYsMTk0MCkiPjx1c2UgeGxpbms6aHJlZj0iI3QtMCIvPjwvZz4KPGcgdHJhbnNmb3JtPSJ0cmFuc2xhdGUoOTcwLDE5NDApIj48dXNlIHhsaW5rOmhyZWY9IiNyLTAiLz48L2c+CjxnIHRyYW5zZm9ybT0idHJhbnNsYXRlKDEwNjcsMTk0MCkiPjx1c2UgeGxpbms6aHJlZj0iI3JlY3QtMCIvPjwvZz4KPGcgdHJhbnNmb3JtPSJ0cmFuc2xhdGUoMTE2NCwxOTQwKSI+PHVzZSB4bGluazpocmVmPSIjcmVjdC0wIi8+PC9nPgo8ZyB0cmFuc2Zvcm09InRyYW5zbGF0ZSgxMjYxLDE5NDApIj48dXNlIHhsaW5rOmhyZWY9IiNyZWN0LTAiLz48L2c+CjxnIHRyYW5zZm9ybT0idHJhbnNsYXRlKDEzNTgsMTk0MCkiPjx1c2UgeGxpbms6aHJlZj0iI3JlY3QtMCIvPjwvZz4KPGcgdHJhbnNmb3JtPSJ0cmFuc2xhdGUoMTQ1NSwxOTQwKSI+PHVzZSB4bGluazpocmVmPSIjbC0wIi8+PC9nPgo8ZyB0cmFuc2Zvcm09InRyYW5zbGF0ZSgxNjQ5LDE5NDApIj48dXNlIHhsaW5rOmhyZWY9IiN0LTAiLz48L2c+CjxnIHRyYW5zZm9ybT0idHJhbnNsYXRlKDIxMzQsMTk0MCkiPjx1c2UgeGxpbms6aHJlZj0iI2ItMCIvPjwvZz4KPGcgdHJhbnNmb3JtPSJ0cmFuc2xhdGUoMjMyOCwxOTQwKSI+PHVzZSB4bGluazpocmVmPSIjZW1wdHktMCIvPjwvZz4KPGcgdHJhbnNmb3JtPSJ0cmFuc2xhdGUoMjUyMiwxOTQwKSI+PHVzZSB4bGluazpocmVmPSIjcnQtMCIvPjwvZz4KPGcgdHJhbnNmb3JtPSJ0cmFuc2xhdGUoMjYxOSwxOTQwKSI+PHVzZSB4bGluazpocmVmPSIjcmVjdC0wIi8+PC9nPgo8ZyB0cmFuc2Zvcm09InRyYW5zbGF0ZSgyNzE2LDE5NDApIj48dXNlIHhsaW5rOmhyZWY9IiNyZWN0LTAiLz48L2c+CjxnIHRyYW5zZm9ybT0idHJhbnNsYXRlKDI5MTAsMTk0MCkiPjx1c2UgeGxpbms6aHJlZj0iI2VtcHR5LTAiLz48L2c+CjxnIHRyYW5zZm9ybT0idHJhbnNsYXRlKDMwMDcsMTk0MCkiPjx1c2UgeGxpbms6aHJlZj0iI25fcmItMCIvPjwvZz4KPGcgdHJhbnNmb3JtPSJ0cmFuc2xhdGUoMzEwNCwxOTQwKSI+PHVzZSB4bGluazpocmVmPSIjYi0wIi8+PC9nPgo8ZyB0cmFuc2Zvcm09InRyYW5zbGF0ZSgzMjk4LDE5NDApIj48dXNlIHhsaW5rOmhyZWY9IiNuX3JiLTAiLz48L2c+CjxnIHRyYW5zZm9ybT0idHJhbnNsYXRlKDMzOTUsMTk0MCkiPjx1c2UgeGxpbms6aHJlZj0iI3JiLTAiLz48L2c+CjxnIHRyYW5zZm9ybT0idHJhbnNsYXRlKDM0OTIsMTk0MCkiPjx1c2UgeGxpbms6aHJlZj0iI3JlY3QtMCIvPjwvZz4KPGcgdHJhbnNmb3JtPSJ0cmFuc2xhdGUoMzY4NiwxOTQwKSI+PHVzZSB4bGluazpocmVmPSIjZW1wdHktMCIvPjwvZz4KPGcgdHJhbnNmb3JtPSJ0cmFuc2xhdGUoMzc4MywxOTQwKSI+PHVzZSB4bGluazpocmVmPSIjbl9yYi0wIi8+PC9nPgo8ZyB0cmFuc2Zvcm09InRyYW5zbGF0ZSgzODgwLDE5NDApIj48dXNlIHhsaW5rOmhyZWY9IiNiLTAiLz48L2c+CjxnIHRyYW5zZm9ybT0idHJhbnNsYXRlKDAsMjAzNykiPjx1c2UgeGxpbms6aHJlZj0iI3JiLTAiLz48L2c+CjxnIHRyYW5zZm9ybT0idHJhbnNsYXRlKDk3LDIwMzcpIj48dXNlIHhsaW5rOmhyZWY9IiNyZWN0LTAiLz48L2c+CjxnIHRyYW5zZm9ybT0idHJhbnNsYXRlKDE5NCwyMDM3KSI+PHVzZSB4bGluazpocmVmPSIjcmVjdC0wIi8+PC9nPgo8ZyB0cmFuc2Zvcm09InRyYW5zbGF0ZSgyOTEsMjAzNykiPjx1c2UgeGxpbms6aHJlZj0iI3JlY3QtMCIvPjwvZz4KPGcgdHJhbnNmb3JtPSJ0cmFuc2xhdGUoMzg4LDIwMzcpIj48dXNlIHhsaW5rOmhyZWY9IiNyZWN0LTAiLz48L2c+CjxnIHRyYW5zZm9ybT0idHJhbnNsYXRlKDQ4NSwyMDM3KSI+PHVzZSB4bGluazpocmVmPSIjbHQtMCIvPjwvZz4KPGcgdHJhbnNmb3JtPSJ0cmFuc2xhdGUoMTA2NywyMDM3KSI+PHVzZSB4bGluazpocmVmPSIjcmVjdC0wIi8+PC9nPgo8ZyB0cmFuc2Zvcm09InRyYW5zbGF0ZSgxMTY0LDIwMzcpIj48dXNlIHhsaW5rOmhyZWY9IiNyZWN0LTAiLz48L2c+CjxnIHRyYW5zZm9ybT0idHJhbnNsYXRlKDEyNjEsMjAzNykiPjx1c2UgeGxpbms6aHJlZj0iI2x0LTAiLz48L2c+CjxnIHRyYW5zZm9ybT0idHJhbnNsYXRlKDE1NTIsMjAzNykiPjx1c2UgeGxpbms6aHJlZj0iI2ItMCIvPjwvZz4KPGcgdHJhbnNmb3JtPSJ0cmFuc2xhdGUoMTk0MCwyMDM3KSI+PHVzZSB4bGluazpocmVmPSIjZW1wdHktMCIvPjwvZz4KPGcgdHJhbnNmb3JtPSJ0cmFuc2xhdGUoMjEzNCwyMDM3KSI+PHVzZSB4bGluazpocmVmPSIjdC0wIi8+PC9nPgo8ZyB0cmFuc2Zvcm09InRyYW5zbGF0ZSgyMzI4LDIwMzcpIj48dXNlIHhsaW5rOmhyZWY9IiNuX3JiLTAiLz48L2c+CjxnIHRyYW5zZm9ybT0idHJhbnNsYXRlKDI0MjUsMjAzNykiPjx1c2UgeGxpbms6aHJlZj0iI2ItMCIvPjwvZz4KPGcgdHJhbnNmb3JtPSJ0cmFuc2xhdGUoMjcxNiwyMDM3KSI+PHVzZSB4bGluazpocmVmPSIjcmVjdC0wIi8+PC9nPgo8ZyB0cmFuc2Zvcm09InRyYW5zbGF0ZSgyODEzLDIwMzcpIj48dXNlIHhsaW5rOmhyZWY9IiNsLTAiLz48L2c+CjxnIHRyYW5zZm9ybT0idHJhbnNsYXRlKDMwMDcsMjAzNykiPjx1c2UgeGxpbms6aHJlZj0iI3ItMCIvPjwvZz4KPGcgdHJhbnNmb3JtPSJ0cmFuc2xhdGUoMzEwNCwyMDM3KSI+PHVzZSB4bGluazpocmVmPSIjcmVjdC0wIi8+PC9nPgo8ZyB0cmFuc2Zvcm09InRyYW5zbGF0ZSgzMjAxLDIwMzcpIj48dXNlIHhsaW5rOmhyZWY9IiNyZWN0LTAiLz48L2c+CjxnIHRyYW5zZm9ybT0idHJhbnNsYXRlKDMyOTgsMjAzNykiPjx1c2UgeGxpbms6aHJlZj0iI3JlY3QtMCIvPjwvZz4KPGcgdHJhbnNmb3JtPSJ0cmFuc2xhdGUoMzM5NSwyMDM3KSI+PHVzZSB4bGluazpocmVmPSIjcmVjdC0wIi8+PC9nPgo8ZyB0cmFuc2Zvcm09InRyYW5zbGF0ZSgzNDkyLDIwMzcpIj48dXNlIHhsaW5rOmhyZWY9IiNsdC0wIi8+PC9nPgo8ZyB0cmFuc2Zvcm09InRyYW5zbGF0ZSgzNzgzLDIwMzcpIj48dXNlIHhsaW5rOmhyZWY9IiNyLTAiLz48L2c+CjxnIHRyYW5zZm9ybT0idHJhbnNsYXRlKDM4ODAsMjAzNykiPjx1c2UgeGxpbms6aHJlZj0iI2x0LTAiLz48L2c+CjxnIHRyYW5zZm9ybT0idHJhbnNsYXRlKDAsMjEzNCkiPjx1c2UgeGxpbms6aHJlZj0iI3JlY3QtMCIvPjwvZz4KPGcgdHJhbnNmb3JtPSJ0cmFuc2xhdGUoOTcsMjEzNCkiPjx1c2UgeGxpbms6aHJlZj0iI3JlY3QtMCIvPjwvZz4KPGcgdHJhbnNmb3JtPSJ0cmFuc2xhdGUoMjkxLDIxMzQpIj48dXNlIHhsaW5rOmhyZWY9IiNyZWN0LTAiLz48L2c+CjxnIHRyYW5zZm9ybT0idHJhbnNsYXRlKDM4OCwyMTM0KSI+PHVzZSB4bGluazpocmVmPSIjcmVjdC0wIi8+PC9nPgo8ZyB0cmFuc2Zvcm09InRyYW5zbGF0ZSg1ODIsMjEzNCkiPjx1c2UgeGxpbms6aHJlZj0iI2VtcHR5LTAiLz48L2c+CjxnIHRyYW5zZm9ybT0idHJhbnNsYXRlKDk3MCwyMTM0KSI+PHVzZSB4bGluazpocmVmPSIjci0wIi8+PC9nPgo8ZyB0cmFuc2Zvcm09InRyYW5zbGF0ZSgxMDY3LDIxMzQpIj48dXNlIHhsaW5rOmhyZWY9IiNyZWN0LTAiLz48L2c+CjxnIHRyYW5zZm9ybT0idHJhbnNsYXRlKDExNjQsMjEzNCkiPjx1c2UgeGxpbms6aHJlZj0iI3JlY3QtMCIvPjwvZz4KPGcgdHJhbnNmb3JtPSJ0cmFuc2xhdGUoMTI2MSwyMTM0KSI+PHVzZSB4bGluazpocmVmPSIjbl9yYi0wIi8+PC9nPgo8ZyB0cmFuc2Zvcm09InRyYW5zbGF0ZSgxMzU4LDIxMzQpIj48dXNlIHhsaW5rOmhyZWY9IiNiLTAiLz48L2c+CjxnIHRyYW5zZm9ybT0idHJhbnNsYXRlKDE1NTIsMjEzNCkiPjx1c2UgeGxpbms6aHJlZj0iI3JlY3QtMCIvPjwvZz4KPGcgdHJhbnNmb3JtPSJ0cmFuc2xhdGUoMTc0NiwyMTM0KSI+PHVzZSB4bGluazpocmVmPSIjbl9yYi0wIi8+PC9nPgo8ZyB0cmFuc2Zvcm09InRyYW5zbGF0ZSgxODQzLDIxMzQpIj48dXNlIHhsaW5rOmhyZWY9IiNiLTAiLz48L2c+CjxnIHRyYW5zZm9ybT0idHJhbnNsYXRlKDIwMzcsMjEzNCkiPjx1c2UgeGxpbms6aHJlZj0iI2ItMCIvPjwvZz4KPGcgdHJhbnNmb3JtPSJ0cmFuc2xhdGUoMjMyOCwyMTM0KSI+PHVzZSB4bGluazpocmVmPSIjci0wIi8+PC9nPgo8ZyB0cmFuc2Zvcm09InRyYW5zbGF0ZSgyNDI1LDIxMzQpIj48dXNlIHhsaW5rOmhyZWY9IiNyZWN0LTAiLz48L2c+CjxnIHRyYW5zZm9ybT0idHJhbnNsYXRlKDI1MjIsMjEzNCkiPjx1c2UgeGxpbms6aHJlZj0iI3JlY3QtMCIvPjwvZz4KPGcgdHJhbnNmb3JtPSJ0cmFuc2xhdGUoMjYxOSwyMTM0KSI+PHVzZSB4bGluazpocmVmPSIjcmVjdC0wIi8+PC9nPgo8ZyB0cmFuc2Zvcm09InRyYW5zbGF0ZSgyNzE2LDIxMzQpIj48dXNlIHhsaW5rOmhyZWY9IiNyZWN0LTAiLz48L2c+CjxnIHRyYW5zZm9ybT0idHJhbnNsYXRlKDMyOTgsMjEzNCkiPjx1c2UgeGxpbms6aHJlZj0iI3JlY3QtMCIvPjwvZz4KPGcgdHJhbnNmb3JtPSJ0cmFuc2xhdGUoMzM5NSwyMTM0KSI+PHVzZSB4bGluazpocmVmPSIjbHQtMCIvPjwvZz4KPGcgdHJhbnNmb3JtPSJ0cmFuc2xhdGUoMzQ5MiwyMTM0KSI+PHVzZSB4bGluazpocmVmPSIjbl9yYi0wIi8+PC9nPgo8ZyB0cmFuc2Zvcm09InRyYW5zbGF0ZSgzNTg5LDIxMzQpIj48dXNlIHhsaW5rOmhyZWY9IiNiLTAiLz48L2c+CjxnIHRyYW5zZm9ybT0idHJhbnNsYXRlKDAsMjIzMSkiPjx1c2UgeGxpbms6aHJlZj0iI3J0LTAiLz48L2c+CjxnIHRyYW5zZm9ybT0idHJhbnNsYXRlKDk3LDIyMzEpIj48dXNlIHhsaW5rOmhyZWY9IiNyZWN0LTAiLz48L2c+CjxnIHRyYW5zZm9ybT0idHJhbnNsYXRlKDE5NCwyMjMxKSI+PHVzZSB4bGluazpocmVmPSIjcmVjdC0wIi8+PC9nPgo8ZyB0cmFuc2Zvcm09InRyYW5zbGF0ZSgyOTEsMjIzMSkiPjx1c2UgeGxpbms6aHJlZj0iI3JlY3QtMCIvPjwvZz4KPGcgdHJhbnNmb3JtPSJ0cmFuc2xhdGUoMzg4LDIyMzEpIj48dXNlIHhsaW5rOmhyZWY9IiNsdC0wIi8+PC9nPgo8ZyB0cmFuc2Zvcm09InRyYW5zbGF0ZSg2NzksMjIzMSkiPjx1c2UgeGxpbms6aHJlZj0iI2VtcHR5LTAiLz48L2c+CjxnIHRyYW5zZm9ybT0idHJhbnNsYXRlKDg3MywyMjMxKSI+PHVzZSB4bGluazpocmVmPSIjZW1wdHktMCIvPjwvZz4KPGcgdHJhbnNmb3JtPSJ0cmFuc2xhdGUoMTA2NywyMjMxKSI+PHVzZSB4bGluazpocmVmPSIjcnQtMCIvPjwvZz4KPGcgdHJhbnNmb3JtPSJ0cmFuc2xhdGUoMTE2NCwyMjMxKSI+PHVzZSB4bGluazpocmVmPSIjcmVjdC0wIi8+PC9nPgo8ZyB0cmFuc2Zvcm09InRyYW5zbGF0ZSgxMjYxLDIyMzEpIj48dXNlIHhsaW5rOmhyZWY9IiNyZWN0LTAiLz48L2c+CjxnIHRyYW5zZm9ybT0idHJhbnNsYXRlKDEzNTgsMjIzMSkiPjx1c2UgeGxpbms6aHJlZj0iI2x0LTAiLz48L2c+CjxnIHRyYW5zZm9ybT0idHJhbnNsYXRlKDE0NTUsMjIzMSkiPjx1c2UgeGxpbms6aHJlZj0iI25fcmItMCIvPjwvZz4KPGcgdHJhbnNmb3JtPSJ0cmFuc2xhdGUoMTU1MiwyMjMxKSI+PHVzZSB4bGluazpocmVmPSIjcmVjdC0wIi8+PC9nPgo8ZyB0cmFuc2Zvcm09InRyYW5zbGF0ZSgxNjQ5LDIyMzEpIj48dXNlIHhsaW5rOmhyZWY9IiNyZWN0LTAiLz48L2c+CjxnIHRyYW5zZm9ybT0idHJhbnNsYXRlKDE3NDYsMjIzMSkiPjx1c2UgeGxpbms6aHJlZj0iI3JlY3QtMCIvPjwvZz4KPGcgdHJhbnNmb3JtPSJ0cmFuc2xhdGUoMTg0MywyMjMxKSI+PHVzZSB4bGluazpocmVmPSIjbHQtMCIvPjwvZz4KPGcgdHJhbnNmb3JtPSJ0cmFuc2xhdGUoMjAzNywyMjMxKSI+PHVzZSB4bGluazpocmVmPSIjcmVjdC0wIi8+PC9nPgo8ZyB0cmFuc2Zvcm09InRyYW5zbGF0ZSgyMTM0LDIyMzEpIj48dXNlIHhsaW5rOmhyZWY9IiNyZWN0LTAiLz48L2c+CjxnIHRyYW5zZm9ybT0idHJhbnNsYXRlKDIyMzEsMjIzMSkiPjx1c2UgeGxpbms6aHJlZj0iI2wtMCIvPjwvZz4KPGcgdHJhbnNmb3JtPSJ0cmFuc2xhdGUoMjcxNiwyMjMxKSI+PHVzZSB4bGluazpocmVmPSIjdC0wIi8+PC9nPgo8ZyB0cmFuc2Zvcm09InRyYW5zbGF0ZSgzMDA3LDIyMzEpIj48dXNlIHhsaW5rOmhyZWY9IiNyYi0wIi8+PC9nPgo8ZyB0cmFuc2Zvcm09InRyYW5zbGF0ZSgzMTA0LDIyMzEpIj48dXNlIHhsaW5rOmhyZWY9IiNsLTAiLz48L2c+CjxnIHRyYW5zZm9ybT0idHJhbnNsYXRlKDMyOTgsMjIzMSkiPjx1c2UgeGxpbms6aHJlZj0iI3QtMCIvPjwvZz4KPGcgdHJhbnNmb3JtPSJ0cmFuc2xhdGUoMzQ5MiwyMjMxKSI+PHVzZSB4bGluazpocmVmPSIjci0wIi8+PC9nPgo8ZyB0cmFuc2Zvcm09InRyYW5zbGF0ZSgzNTg5LDIyMzEpIj48dXNlIHhsaW5rOmhyZWY9IiNsdC0wIi8+PC9nPgo8ZyB0cmFuc2Zvcm09InRyYW5zbGF0ZSgzNzgzLDIyMzEpIj48dXNlIHhsaW5rOmhyZWY9IiNlbXB0eS0wIi8+PC9nPgo8ZyB0cmFuc2Zvcm09InRyYW5zbGF0ZSg1ODIsMjMyOCkiPjx1c2UgeGxpbms6aHJlZj0iI2VtcHR5LTAiLz48L2c+CjxnIHRyYW5zZm9ybT0idHJhbnNsYXRlKDk3MCwyMzI4KSI+PHVzZSB4bGluazpocmVmPSIjZW1wdHktMCIvPjwvZz4KPGcgdHJhbnNmb3JtPSJ0cmFuc2xhdGUoMTE2NCwyMzI4KSI+PHVzZSB4bGluazpocmVmPSIjdC0wIi8+PC9nPgo8ZyB0cmFuc2Zvcm09InRyYW5zbGF0ZSgxNDU1LDIzMjgpIj48dXNlIHhsaW5rOmhyZWY9IiNyLTAiLz48L2c+CjxnIHRyYW5zZm9ybT0idHJhbnNsYXRlKDE1NTIsMjMyOCkiPjx1c2UgeGxpbms6aHJlZj0iI2x0LTAiLz48L2c+CjxnIHRyYW5zZm9ybT0idHJhbnNsYXRlKDIwMzcsMjMyOCkiPjx1c2UgeGxpbms6aHJlZj0iI3JlY3QtMCIvPjwvZz4KPGcgdHJhbnNmb3JtPSJ0cmFuc2xhdGUoMjQyNSwyMzI4KSI+PHVzZSB4bGluazpocmVmPSIjbl9yYi0wIi8+PC9nPgo8ZyB0cmFuc2Zvcm09InRyYW5zbGF0ZSgyNTIyLDIzMjgpIj48dXNlIHhsaW5rOmhyZWY9IiNiLTAiLz48L2c+CjxnIHRyYW5zZm9ybT0idHJhbnNsYXRlKDI3MTYsMjMyOCkiPjx1c2UgeGxpbms6aHJlZj0iI25fcmItMCIvPjwvZz4KPGcgdHJhbnNmb3JtPSJ0cmFuc2xhdGUoMjgxMywyMzI4KSI+PHVzZSB4bGluazpocmVmPSIjYi0wIi8+PC9nPgo8ZyB0cmFuc2Zvcm09InRyYW5zbGF0ZSgyOTEwLDIzMjgpIj48dXNlIHhsaW5rOmhyZWY9IiNuX3JiLTAiLz48L2c+CjxnIHRyYW5zZm9ybT0idHJhbnNsYXRlKDMwMDcsMjMyOCkiPjx1c2UgeGxpbms6aHJlZj0iI3JlY3QtMCIvPjwvZz4KPGcgdHJhbnNmb3JtPSJ0cmFuc2xhdGUoMzY4NiwyMzI4KSI+PHVzZSB4bGluazpocmVmPSIjZW1wdHktMCIvPjwvZz4KPGcgdHJhbnNmb3JtPSJ0cmFuc2xhdGUoMTk0LDI0MjUpIj48dXNlIHhsaW5rOmhyZWY9IiNiLTAiLz48L2c+CjxnIHRyYW5zZm9ybT0idHJhbnNsYXRlKDM4OCwyNDI1KSI+PHVzZSB4bGluazpocmVmPSIjci0wIi8+PC9nPgo8ZyB0cmFuc2Zvcm09InRyYW5zbGF0ZSg0ODUsMjQyNSkiPjx1c2UgeGxpbms6aHJlZj0iI2wtMCIvPjwvZz4KPGcgdHJhbnNmb3JtPSJ0cmFuc2xhdGUoNTgyLDI0MjUpIj48dXNlIHhsaW5rOmhyZWY9IiNuX3JiLTAiLz48L2c+CjxnIHRyYW5zZm9ybT0idHJhbnNsYXRlKDY3OSwyNDI1KSI+PHVzZSB4bGluazpocmVmPSIjcmItMCIvPjwvZz4KPGcgdHJhbnNmb3JtPSJ0cmFuc2xhdGUoNzc2LDI0MjUpIj48dXNlIHhsaW5rOmhyZWY9IiNyZWN0LTAiLz48L2c+CjxnIHRyYW5zZm9ybT0idHJhbnNsYXRlKDg3MywyNDI1KSI+PHVzZSB4bGluazpocmVmPSIjbGItMCIvPjwvZz4KPGcgdHJhbnNmb3JtPSJ0cmFuc2xhdGUoMTU1MiwyNDI1KSI+PHVzZSB4bGluazpocmVmPSIjbl9yYi0wIi8+PC9nPgo8ZyB0cmFuc2Zvcm09InRyYW5zbGF0ZSgxNjQ5LDI0MjUpIj48dXNlIHhsaW5rOmhyZWY9IiNiLTAiLz48L2c+CjxnIHRyYW5zZm9ybT0idHJhbnNsYXRlKDIwMzcsMjQyNSkiPjx1c2UgeGxpbms6aHJlZj0iI3QtMCIvPjwvZz4KPGcgdHJhbnNmb3JtPSJ0cmFuc2xhdGUoMjIzMSwyNDI1KSI+PHVzZSB4bGluazpocmVmPSIjbl9yYi0wIi8+PC9nPgo8ZyB0cmFuc2Zvcm09InRyYW5zbGF0ZSgyMzI4LDI0MjUpIj48dXNlIHhsaW5rOmhyZWY9IiNyYi0wIi8+PC9nPgo8ZyB0cmFuc2Zvcm09InRyYW5zbGF0ZSgyNDI1LDI0MjUpIj48dXNlIHhsaW5rOmhyZWY9IiNyZWN0LTAiLz48L2c+CjxnIHRyYW5zZm9ybT0idHJhbnNsYXRlKDI1MjIsMjQyNSkiPjx1c2UgeGxpbms6aHJlZj0iI3JlY3QtMCIvPjwvZz4KPGcgdHJhbnNmb3JtPSJ0cmFuc2xhdGUoMjcxNiwyNDI1KSI+PHVzZSB4bGluazpocmVmPSIjci0wIi8+PC9nPgo8ZyB0cmFuc2Zvcm09InRyYW5zbGF0ZSgyODEzLDI0MjUpIj48dXNlIHhsaW5rOmhyZWY9IiNyZWN0LTAiLz48L2c+CjxnIHRyYW5zZm9ybT0idHJhbnNsYXRlKDI5MTAsMjQyNSkiPjx1c2UgeGxpbms6aHJlZj0iI3JlY3QtMCIvPjwvZz4KPGcgdHJhbnNmb3JtPSJ0cmFuc2xhdGUoMzAwNywyNDI1KSI+PHVzZSB4bGluazpocmVmPSIjbHQtMCIvPjwvZz4KPGcgdHJhbnNmb3JtPSJ0cmFuc2xhdGUoMzIwMSwyNDI1KSI+PHVzZSB4bGluazpocmVmPSIjbl9yYi0wIi8+PC9nPgo8ZyB0cmFuc2Zvcm09InRyYW5zbGF0ZSgzMjk4LDI0MjUpIj48dXNlIHhsaW5rOmhyZWY9IiNiLTAiLz48L2c+CjxnIHRyYW5zZm9ybT0idHJhbnNsYXRlKDM0OTIsMjQyNSkiPjx1c2UgeGxpbms6aHJlZj0iI3ItMCIvPjwvZz4KPGcgdHJhbnNmb3JtPSJ0cmFuc2xhdGUoMzU4OSwyNDI1KSI+PHVzZSB4bGluazpocmVmPSIjbC0wIi8+PC9nPgo8ZyB0cmFuc2Zvcm09InRyYW5zbGF0ZSgzNzgzLDI0MjUpIj48dXNlIHhsaW5rOmhyZWY9IiNlbXB0eS0wIi8+PC9nPgo8ZyB0cmFuc2Zvcm09InRyYW5zbGF0ZSgxOTQsMjUyMikiPjx1c2UgeGxpbms6aHJlZj0iI3QtMCIvPjwvZz4KPGcgdHJhbnNmb3JtPSJ0cmFuc2xhdGUoNTgyLDI1MjIpIj48dXNlIHhsaW5rOmhyZWY9IiNyLTAiLz48L2c+CjxnIHRyYW5zZm9ybT0idHJhbnNsYXRlKDY3OSwyNTIyKSI+PHVzZSB4bGluazpocmVmPSIjbHQtMCIvPjwvZz4KPGcgdHJhbnNmb3JtPSJ0cmFuc2xhdGUoODczLDI1MjIpIj48dXNlIHhsaW5rOmhyZWY9IiNydC0wIi8+PC9nPgo8ZyB0cmFuc2Zvcm09InRyYW5zbGF0ZSg5NzAsMjUyMikiPjx1c2UgeGxpbms6aHJlZj0iI3JlY3QtMCIvPjwvZz4KPGcgdHJhbnNmb3JtPSJ0cmFuc2xhdGUoMTA2NywyNTIyKSI+PHVzZSB4bGluazpocmVmPSIjcmVjdC0wIi8+PC9nPgo8ZyB0cmFuc2Zvcm09InRyYW5zbGF0ZSgxMTY0LDI1MjIpIj48dXNlIHhsaW5rOmhyZWY9IiNsYi0wIi8+PC9nPgo8ZyB0cmFuc2Zvcm09InRyYW5zbGF0ZSgxMzU4LDI1MjIpIj48dXNlIHhsaW5rOmhyZWY9IiNlbXB0eS0wIi8+PC9nPgo8ZyB0cmFuc2Zvcm09InRyYW5zbGF0ZSgxNTUyLDI1MjIpIj48dXNlIHhsaW5rOmhyZWY9IiNyLTAiLz48L2c+CjxnIHRyYW5zZm9ybT0idHJhbnNsYXRlKDE2NDksMjUyMikiPjx1c2UgeGxpbms6aHJlZj0iI3JlY3QtMCIvPjwvZz4KPGcgdHJhbnNmb3JtPSJ0cmFuc2xhdGUoMTc0NiwyNTIyKSI+PHVzZSB4bGluazpocmVmPSIjcmVjdC0wIi8+PC9nPgo8ZyB0cmFuc2Zvcm09InRyYW5zbGF0ZSgxODQzLDI1MjIpIj48dXNlIHhsaW5rOmhyZWY9IiNyZWN0LTAiLz48L2c+CjxnIHRyYW5zZm9ybT0idHJhbnNsYXRlKDE5NDAsMjUyMikiPjx1c2UgeGxpbms6aHJlZj0iI2xiLTAiLz48L2c+CjxnIHRyYW5zZm9ybT0idHJhbnNsYXRlKDIxMzQsMjUyMikiPjx1c2UgeGxpbms6aHJlZj0iI3ItMCIvPjwvZz4KPGcgdHJhbnNmb3JtPSJ0cmFuc2xhdGUoMjIzMSwyNTIyKSI+PHVzZSB4bGluazpocmVmPSIjcmVjdC0wIi8+PC9nPgo8ZyB0cmFuc2Zvcm09InRyYW5zbGF0ZSgyMzI4LDI1MjIpIj48dXNlIHhsaW5rOmhyZWY9IiNyZWN0LTAiLz48L2c+CjxnIHRyYW5zZm9ybT0idHJhbnNsYXRlKDI0MjUsMjUyMikiPjx1c2UgeGxpbms6aHJlZj0iI3JlY3QtMCIvPjwvZz4KPGcgdHJhbnNmb3JtPSJ0cmFuc2xhdGUoMjUyMiwyNTIyKSI+PHVzZSB4bGluazpocmVmPSIjcmVjdC0wIi8+PC9nPgo8ZyB0cmFuc2Zvcm09InRyYW5zbGF0ZSgyNjE5LDI1MjIpIj48dXNlIHhsaW5rOmhyZWY9IiNsLTAiLz48L2c+CjxnIHRyYW5zZm9ybT0idHJhbnNsYXRlKDI4MTMsMjUyMikiPjx1c2UgeGxpbms6aHJlZj0iI3QtMCIvPjwvZz4KPGcgdHJhbnNmb3JtPSJ0cmFuc2xhdGUoMzAwNywyNTIyKSI+PHVzZSB4bGluazpocmVmPSIjbl9yYi0wIi8+PC9nPgo8ZyB0cmFuc2Zvcm09InRyYW5zbGF0ZSgzMTA0LDI1MjIpIj48dXNlIHhsaW5rOmhyZWY9IiNyYi0wIi8+PC9nPgo8ZyB0cmFuc2Zvcm09InRyYW5zbGF0ZSgzMjAxLDI1MjIpIj48dXNlIHhsaW5rOmhyZWY9IiNyZWN0LTAiLz48L2c+CjxnIHRyYW5zZm9ybT0idHJhbnNsYXRlKDMyOTgsMjUyMikiPjx1c2UgeGxpbms6aHJlZj0iI2x0LTAiLz48L2c+CjxnIHRyYW5zZm9ybT0idHJhbnNsYXRlKDI5MSwyNjE5KSI+PHVzZSB4bGluazpocmVmPSIjZW1wdHktMCIvPjwvZz4KPGcgdHJhbnNmb3JtPSJ0cmFuc2xhdGUoNzc2LDI2MTkpIj48dXNlIHhsaW5rOmhyZWY9IiNlbXB0eS0wIi8+PC9nPgo8ZyB0cmFuc2Zvcm09InRyYW5zbGF0ZSg5NzAsMjYxOSkiPjx1c2UgeGxpbms6aHJlZj0iI3J0LTAiLz48L2c+CjxnIHRyYW5zZm9ybT0idHJhbnNsYXRlKDEwNjcsMjYxOSkiPjx1c2UgeGxpbms6aHJlZj0iI3JlY3QtMCIvPjwvZz4KPGcgdHJhbnNmb3JtPSJ0cmFuc2xhdGUoMTE2NCwyNjE5KSI+PHVzZSB4bGluazpocmVmPSIjcmVjdC0wIi8+PC9nPgo8ZyB0cmFuc2Zvcm09InRyYW5zbGF0ZSgxMjYxLDI2MTkpIj48dXNlIHhsaW5rOmhyZWY9IiNsYi0wIi8+PC9nPgo8ZyB0cmFuc2Zvcm09InRyYW5zbGF0ZSgxNjQ5LDI2MTkpIj48dXNlIHhsaW5rOmhyZWY9IiN0LTAiLz48L2c+CjxnIHRyYW5zZm9ybT0idHJhbnNsYXRlKDE4NDMsMjYxOSkiPjx1c2UgeGxpbms6aHJlZj0iI3JlY3QtMCIvPjwvZz4KPGcgdHJhbnNmb3JtPSJ0cmFuc2xhdGUoMTk0MCwyNjE5KSI+PHVzZSB4bGluazpocmVmPSIjcmVjdC0wIi8+PC9nPgo8ZyB0cmFuc2Zvcm09InRyYW5zbGF0ZSgyMjMxLDI2MTkpIj48dXNlIHhsaW5rOmhyZWY9IiNyZWN0LTAiLz48L2c+CjxnIHRyYW5zZm9ybT0idHJhbnNsYXRlKDIzMjgsMjYxOSkiPjx1c2UgeGxpbms6aHJlZj0iI3JlY3QtMCIvPjwvZz4KPGcgdHJhbnNmb3JtPSJ0cmFuc2xhdGUoMjQyNSwyNjE5KSI+PHVzZSB4bGluazpocmVmPSIjcmVjdC0wIi8+PC9nPgo8ZyB0cmFuc2Zvcm09InRyYW5zbGF0ZSgyNTIyLDI2MTkpIj48dXNlIHhsaW5rOmhyZWY9IiNyZWN0LTAiLz48L2c+CjxnIHRyYW5zZm9ybT0idHJhbnNsYXRlKDI3MTYsMjYxOSkiPjx1c2UgeGxpbms6aHJlZj0iI2ItMCIvPjwvZz4KPGcgdHJhbnNmb3JtPSJ0cmFuc2xhdGUoMzAwNywyNjE5KSI+PHVzZSB4bGluazpocmVmPSIjcmItMCIvPjwvZz4KPGcgdHJhbnNmb3JtPSJ0cmFuc2xhdGUoMzEwNCwyNjE5KSI+PHVzZSB4bGluazpocmVmPSIjcmVjdC0wIi8+PC9nPgo8ZyB0cmFuc2Zvcm09InRyYW5zbGF0ZSgzMjAxLDI2MTkpIj48dXNlIHhsaW5rOmhyZWY9IiNsdC0wIi8+PC9nPgo8ZyB0cmFuc2Zvcm09InRyYW5zbGF0ZSgzMzk1LDI2MTkpIj48dXNlIHhsaW5rOmhyZWY9IiNyYi0wIi8+PC9nPgo8ZyB0cmFuc2Zvcm09InRyYW5zbGF0ZSgzNDkyLDI2MTkpIj48dXNlIHhsaW5rOmhyZWY9IiNyZWN0LTAiLz48L2c+CjxnIHRyYW5zZm9ybT0idHJhbnNsYXRlKDM1ODksMjYxOSkiPjx1c2UgeGxpbms6aHJlZj0iI2xiLTAiLz48L2c+CjxnIHRyYW5zZm9ybT0idHJhbnNsYXRlKDAsMjcxNikiPjx1c2UgeGxpbms6aHJlZj0iI3JiLTAiLz48L2c+CjxnIHRyYW5zZm9ybT0idHJhbnNsYXRlKDk3LDI3MTYpIj48dXNlIHhsaW5rOmhyZWY9IiNsYi0wIi8+PC9nPgo8ZyB0cmFuc2Zvcm09InRyYW5zbGF0ZSgzODgsMjcxNikiPjx1c2UgeGxpbms6aHJlZj0iI3ItMCIvPjwvZz4KPGcgdHJhbnNmb3JtPSJ0cmFuc2xhdGUoNDg1LDI3MTYpIj48dXNlIHhsaW5rOmhyZWY9IiNyZWN0LTAiLz48L2c+CjxnIHRyYW5zZm9ybT0idHJhbnNsYXRlKDU4MiwyNzE2KSI+PHVzZSB4bGluazpocmVmPSIjcmVjdC0wIi8+PC9nPgo8ZyB0cmFuc2Zvcm09InRyYW5zbGF0ZSg2NzksMjcxNikiPjx1c2UgeGxpbms6aHJlZj0iI2xiLTAiLz48L2c+CjxnIHRyYW5zZm9ybT0idHJhbnNsYXRlKDEwNjcsMjcxNikiPjx1c2UgeGxpbms6aHJlZj0iI3J0LTAiLz48L2c+CjxnIHRyYW5zZm9ybT0idHJhbnNsYXRlKDExNjQsMjcxNikiPjx1c2UgeGxpbms6aHJlZj0iI3JlY3QtMCIvPjwvZz4KPGcgdHJhbnNmb3JtPSJ0cmFuc2xhdGUoMTI2MSwyNzE2KSI+PHVzZSB4bGluazpocmVmPSIjcmVjdC0wIi8+PC9nPgo8ZyB0cmFuc2Zvcm09InRyYW5zbGF0ZSgxNDU1LDI3MTYpIj48dXNlIHhsaW5rOmhyZWY9IiNlbXB0eS0wIi8+PC9nPgo8ZyB0cmFuc2Zvcm09InRyYW5zbGF0ZSgxNzQ2LDI3MTYpIj48dXNlIHhsaW5rOmhyZWY9IiNyYi0wIi8+PC9nPgo8ZyB0cmFuc2Zvcm09InRyYW5zbGF0ZSgxODQzLDI3MTYpIj48dXNlIHhsaW5rOmhyZWY9IiNyZWN0LTAiLz48L2c+CjxnIHRyYW5zZm9ybT0idHJhbnNsYXRlKDE5NDAsMjcxNikiPjx1c2UgeGxpbms6aHJlZj0iI3JlY3QtMCIvPjwvZz4KPGcgdHJhbnNmb3JtPSJ0cmFuc2xhdGUoMjEzNCwyNzE2KSI+PHVzZSB4bGluazpocmVmPSIjci0wIi8+PC9nPgo8ZyB0cmFuc2Zvcm09InRyYW5zbGF0ZSgyMjMxLDI3MTYpIj48dXNlIHhsaW5rOmhyZWY9IiNyZWN0LTAiLz48L2c+CjxnIHRyYW5zZm9ybT0idHJhbnNsYXRlKDIzMjgsMjcxNikiPjx1c2UgeGxpbms6aHJlZj0iI2x0LTAiLz48L2c+CjxnIHRyYW5zZm9ybT0idHJhbnNsYXRlKDI1MjIsMjcxNikiPjx1c2UgeGxpbms6aHJlZj0iI3QtMCIvPjwvZz4KPGcgdHJhbnNmb3JtPSJ0cmFuc2xhdGUoMjcxNiwyNzE2KSI+PHVzZSB4bGluazpocmVmPSIjcnQtMCIvPjwvZz4KPGcgdHJhbnNmb3JtPSJ0cmFuc2xhdGUoMjgxMywyNzE2KSI+PHVzZSB4bGluazpocmVmPSIjbC0wIi8+PC9nPgo8ZyB0cmFuc2Zvcm09InRyYW5zbGF0ZSgyOTEwLDI3MTYpIj48dXNlIHhsaW5rOmhyZWY9IiNuX3JiLTAiLz48L2c+CjxnIHRyYW5zZm9ybT0idHJhbnNsYXRlKDMwMDcsMjcxNikiPjx1c2UgeGxpbms6aHJlZj0iI3JlY3QtMCIvPjwvZz4KPGcgdHJhbnNmb3JtPSJ0cmFuc2xhdGUoMzI5OCwyNzE2KSI+PHVzZSB4bGluazpocmVmPSIjbl9yYi0wIi8+PC9nPgo8ZyB0cmFuc2Zvcm09InRyYW5zbGF0ZSgzMzk1LDI3MTYpIj48dXNlIHhsaW5rOmhyZWY9IiNyZWN0LTAiLz48L2c+CjxnIHRyYW5zZm9ybT0idHJhbnNsYXRlKDM1ODksMjcxNikiPjx1c2UgeGxpbms6aHJlZj0iI3JlY3QtMCIvPjwvZz4KPGcgdHJhbnNmb3JtPSJ0cmFuc2xhdGUoMzY4NiwyNzE2KSI+PHVzZSB4bGluazpocmVmPSIjcmVjdC0wIi8+PC9nPgo8ZyB0cmFuc2Zvcm09InRyYW5zbGF0ZSgzNzgzLDI3MTYpIj48dXNlIHhsaW5rOmhyZWY9IiNsYi0wIi8+PC9nPgo8ZyB0cmFuc2Zvcm09InRyYW5zbGF0ZSgwLDI4MTMpIj48dXNlIHhsaW5rOmhyZWY9IiNyZWN0LTAiLz48L2c+CjxnIHRyYW5zZm9ybT0idHJhbnNsYXRlKDk3LDI4MTMpIj48dXNlIHhsaW5rOmhyZWY9IiNsdC0wIi8+PC9nPgo8ZyB0cmFuc2Zvcm09InRyYW5zbGF0ZSgyOTEsMjgxMykiPjx1c2UgeGxpbms6aHJlZj0iI2VtcHR5LTAiLz48L2c+CjxnIHRyYW5zZm9ybT0idHJhbnNsYXRlKDQ4NSwyODEzKSI+PHVzZSB4bGluazpocmVmPSIjdC0wIi8+PC9nPgo8ZyB0cmFuc2Zvcm09InRyYW5zbGF0ZSg2NzksMjgxMykiPjx1c2UgeGxpbms6aHJlZj0iI3JlY3QtMCIvPjwvZz4KPGcgdHJhbnNmb3JtPSJ0cmFuc2xhdGUoNzc2LDI4MTMpIj48dXNlIHhsaW5rOmhyZWY9IiNyZWN0LTAiLz48L2c+CjxnIHRyYW5zZm9ybT0idHJhbnNsYXRlKDg3MywyODEzKSI+PHVzZSB4bGluazpocmVmPSIjbC0wIi8+PC9nPgo8ZyB0cmFuc2Zvcm09InRyYW5zbGF0ZSgxMTY0LDI4MTMpIj48dXNlIHhsaW5rOmhyZWY9IiNyZWN0LTAiLz48L2c+CjxnIHRyYW5zZm9ybT0idHJhbnNsYXRlKDEyNjEsMjgxMykiPjx1c2UgeGxpbms6aHJlZj0iI3JlY3QtMCIvPjwvZz4KPGcgdHJhbnNmb3JtPSJ0cmFuc2xhdGUoMTM1OCwyODEzKSI+PHVzZSB4bGluazpocmVmPSIjbGItMCIvPjwvZz4KPGcgdHJhbnNmb3JtPSJ0cmFuc2xhdGUoMTU1MiwyODEzKSI+PHVzZSB4bGluazpocmVmPSIjZW1wdHktMCIvPjwvZz4KPGcgdHJhbnNmb3JtPSJ0cmFuc2xhdGUoMTc0NiwyODEzKSI+PHVzZSB4bGluazpocmVmPSIjcmVjdC0wIi8+PC9nPgo8ZyB0cmFuc2Zvcm09InRyYW5zbGF0ZSgxOTQwLDI4MTMpIj48dXNlIHhsaW5rOmhyZWY9IiNydC0wIi8+PC9nPgo8ZyB0cmFuc2Zvcm09InRyYW5zbGF0ZSgyMDM3LDI4MTMpIj48dXNlIHhsaW5rOmhyZWY9IiNsLTAiLz48L2c+CjxnIHRyYW5zZm9ybT0idHJhbnNsYXRlKDI0MjUsMjgxMykiPjx1c2UgeGxpbms6aHJlZj0iI2VtcHR5LTAiLz48L2c+CjxnIHRyYW5zZm9ybT0idHJhbnNsYXRlKDI2MTksMjgxMykiPjx1c2UgeGxpbms6aHJlZj0iI2ItMCIvPjwvZz4KPGcgdHJhbnNmb3JtPSJ0cmFuc2xhdGUoMjkxMCwyODEzKSI+PHVzZSB4bGluazpocmVmPSIjci0wIi8+PC9nPgo8ZyB0cmFuc2Zvcm09InRyYW5zbGF0ZSgzMDA3LDI4MTMpIj48dXNlIHhsaW5rOmhyZWY9IiNyZWN0LTAiLz48L2c+CjxnIHRyYW5zZm9ybT0idHJhbnNsYXRlKDMxMDQsMjgxMykiPjx1c2UgeGxpbms6aHJlZj0iI2xiLTAiLz48L2c+CjxnIHRyYW5zZm9ybT0idHJhbnNsYXRlKDMyMDEsMjgxMykiPjx1c2UgeGxpbms6aHJlZj0iI25fcmItMCIvPjwvZz4KPGcgdHJhbnNmb3JtPSJ0cmFuc2xhdGUoMzI5OCwyODEzKSI+PHVzZSB4bGluazpocmVmPSIjcmItMCIvPjwvZz4KPGcgdHJhbnNmb3JtPSJ0cmFuc2xhdGUoMzM5NSwyODEzKSI+PHVzZSB4bGluazpocmVmPSIjcmVjdC0wIi8+PC9nPgo8ZyB0cmFuc2Zvcm09InRyYW5zbGF0ZSgzNDkyLDI4MTMpIj48dXNlIHhsaW5rOmhyZWY9IiNyZWN0LTAiLz48L2c+CjxnIHRyYW5zZm9ybT0idHJhbnNsYXRlKDM1ODksMjgxMykiPjx1c2UgeGxpbms6aHJlZj0iI3JlY3QtMCIvPjwvZz4KPGcgdHJhbnNmb3JtPSJ0cmFuc2xhdGUoMzc4MywyODEzKSI+PHVzZSB4bGluazpocmVmPSIjcnQtMCIvPjwvZz4KPGcgdHJhbnNmb3JtPSJ0cmFuc2xhdGUoMzg4MCwyODEzKSI+PHVzZSB4bGluazpocmVmPSIjbC0wIi8+PC9nPgo8ZyB0cmFuc2Zvcm09InRyYW5zbGF0ZSgwLDI5MTApIj48dXNlIHhsaW5rOmhyZWY9IiNyZWN0LTAiLz48L2c+CjxnIHRyYW5zZm9ybT0idHJhbnNsYXRlKDU4MiwyOTEwKSI+PHVzZSB4bGluazpocmVmPSIjci0wIi8+PC9nPgo8ZyB0cmFuc2Zvcm09InRyYW5zbGF0ZSg2NzksMjkxMCkiPjx1c2UgeGxpbms6aHJlZj0iI3JlY3QtMCIvPjwvZz4KPGcgdHJhbnNmb3JtPSJ0cmFuc2xhdGUoNzc2LDI5MTApIj48dXNlIHhsaW5rOmhyZWY9IiNyZWN0LTAiLz48L2c+CjxnIHRyYW5zZm9ybT0idHJhbnNsYXRlKDk3MCwyOTEwKSI+PHVzZSB4bGluazpocmVmPSIjcmItMCIvPjwvZz4KPGcgdHJhbnNmb3JtPSJ0cmFuc2xhdGUoMTA2NywyOTEwKSI+PHVzZSB4bGluazpocmVmPSIjcmVjdC0wIi8+PC9nPgo8ZyB0cmFuc2Zvcm09InRyYW5zbGF0ZSgxMTY0LDI5MTApIj48dXNlIHhsaW5rOmhyZWY9IiNsdC0wIi8+PC9nPgo8ZyB0cmFuc2Zvcm09InRyYW5zbGF0ZSgxMzU4LDI5MTApIj48dXNlIHhsaW5rOmhyZWY9IiNyZWN0LTAiLz48L2c+CjxnIHRyYW5zZm9ybT0idHJhbnNsYXRlKDE3NDYsMjkxMCkiPjx1c2UgeGxpbms6aHJlZj0iI3J0LTAiLz48L2c+CjxnIHRyYW5zZm9ybT0idHJhbnNsYXRlKDE4NDMsMjkxMCkiPjx1c2UgeGxpbms6aHJlZj0iI2xiLTAiLz48L2c+CjxnIHRyYW5zZm9ybT0idHJhbnNsYXRlKDIxMzQsMjkxMCkiPjx1c2UgeGxpbms6aHJlZj0iI3ItMCIvPjwvZz4KPGcgdHJhbnNmb3JtPSJ0cmFuc2xhdGUoMjIzMSwyOTEwKSI+PHVzZSB4bGluazpocmVmPSIjbGItMCIvPjwvZz4KPGcgdHJhbnNmb3JtPSJ0cmFuc2xhdGUoMjUyMiwyOTEwKSI+PHVzZSB4bGluazpocmVmPSIjbl9yYi0wIi8+PC9nPgo8ZyB0cmFuc2Zvcm09InRyYW5zbGF0ZSgyNjE5LDI5MTApIj48dXNlIHhsaW5rOmhyZWY9IiNyZWN0LTAiLz48L2c+CjxnIHRyYW5zZm9ybT0idHJhbnNsYXRlKDI3MTYsMjkxMCkiPjx1c2UgeGxpbms6aHJlZj0iI2wtMCIvPjwvZz4KPGcgdHJhbnNmb3JtPSJ0cmFuc2xhdGUoMzEwNCwyOTEwKSI+PHVzZSB4bGluazpocmVmPSIjcnQtMCIvPjwvZz4KPGcgdHJhbnNmb3JtPSJ0cmFuc2xhdGUoMzIwMSwyOTEwKSI+PHVzZSB4bGluazpocmVmPSIjcmVjdC0wIi8+PC9nPgo8ZyB0cmFuc2Zvcm09InRyYW5zbGF0ZSgzMjk4LDI5MTApIj48dXNlIHhsaW5rOmhyZWY9IiNyZWN0LTAiLz48L2c+CjxnIHRyYW5zZm9ybT0idHJhbnNsYXRlKDM1ODksMjkxMCkiPjx1c2UgeGxpbms6aHJlZj0iI3JlY3QtMCIvPjwvZz4KPGcgdHJhbnNmb3JtPSJ0cmFuc2xhdGUoMCwzMDA3KSI+PHVzZSB4bGluazpocmVmPSIjcmVjdC0wIi8+PC9nPgo8ZyB0cmFuc2Zvcm09InRyYW5zbGF0ZSg0ODUsMzAwNykiPjx1c2UgeGxpbms6aHJlZj0iI2VtcHR5LTAiLz48L2c+CjxnIHRyYW5zZm9ybT0idHJhbnNsYXRlKDY3OSwzMDA3KSI+PHVzZSB4bGluazpocmVmPSIjcnQtMCIvPjwvZz4KPGcgdHJhbnNmb3JtPSJ0cmFuc2xhdGUoNzc2LDMwMDcpIj48dXNlIHhsaW5rOmhyZWY9IiNyZWN0LTAiLz48L2c+CjxnIHRyYW5zZm9ybT0idHJhbnNsYXRlKDk3MCwzMDA3KSI+PHVzZSB4bGluazpocmVmPSIjcnQtMCIvPjwvZz4KPGcgdHJhbnNmb3JtPSJ0cmFuc2xhdGUoMTA2NywzMDA3KSI+PHVzZSB4bGluazpocmVmPSIjbHQtMCIvPjwvZz4KPGcgdHJhbnNmb3JtPSJ0cmFuc2xhdGUoMTI2MSwzMDA3KSI+PHVzZSB4bGluazpocmVmPSIjbl9yYi0wIi8+PC9nPgo8ZyB0cmFuc2Zvcm09InRyYW5zbGF0ZSgxMzU4LDMwMDcpIj48dXNlIHhsaW5rOmhyZWY9IiNyZWN0LTAiLz48L2c+CjxnIHRyYW5zZm9ybT0idHJhbnNsYXRlKDE0NTUsMzAwNykiPjx1c2UgeGxpbms6aHJlZj0iI25fcmItMCIvPjwvZz4KPGcgdHJhbnNmb3JtPSJ0cmFuc2xhdGUoMTU1MiwzMDA3KSI+PHVzZSB4bGluazpocmVmPSIjYi0wIi8+PC9nPgo8ZyB0cmFuc2Zvcm09InRyYW5zbGF0ZSgxODQzLDMwMDcpIj48dXNlIHhsaW5rOmhyZWY9IiNydC0wIi8+PC9nPgo8ZyB0cmFuc2Zvcm09InRyYW5zbGF0ZSgxOTQwLDMwMDcpIj48dXNlIHhsaW5rOmhyZWY9IiNsLTAiLz48L2c+CjxnIHRyYW5zZm9ybT0idHJhbnNsYXRlKDIyMzEsMzAwNykiPjx1c2UgeGxpbms6aHJlZj0iI3QtMCIvPjwvZz4KPGcgdHJhbnNmb3JtPSJ0cmFuc2xhdGUoMjQyNSwzMDA3KSI+PHVzZSB4bGluazpocmVmPSIjbl9yYi0wIi8+PC9nPgo8ZyB0cmFuc2Zvcm09InRyYW5zbGF0ZSgyNTIyLDMwMDcpIj48dXNlIHhsaW5rOmhyZWY9IiNyYi0wIi8+PC9nPgo8ZyB0cmFuc2Zvcm09InRyYW5zbGF0ZSgyNjE5LDMwMDcpIj48dXNlIHhsaW5rOmhyZWY9IiNyZWN0LTAiLz48L2c+CjxnIHRyYW5zZm9ybT0idHJhbnNsYXRlKDI4MTMsMzAwNykiPjx1c2UgeGxpbms6aHJlZj0iI25fcmItMCIvPjwvZz4KPGcgdHJhbnNmb3JtPSJ0cmFuc2xhdGUoMjkxMCwzMDA3KSI+PHVzZSB4bGluazpocmVmPSIjcmItMCIvPjwvZz4KPGcgdHJhbnNmb3JtPSJ0cmFuc2xhdGUoMzAwNywzMDA3KSI+PHVzZSB4bGluazpocmVmPSIjbC0wIi8+PC9nPgo8ZyB0cmFuc2Zvcm09InRyYW5zbGF0ZSgzMjAxLDMwMDcpIj48dXNlIHhsaW5rOmhyZWY9IiNyZWN0LTAiLz48L2c+CjxnIHRyYW5zZm9ybT0idHJhbnNsYXRlKDMyOTgsMzAwNykiPjx1c2UgeGxpbms6aHJlZj0iI3JlY3QtMCIvPjwvZz4KPGcgdHJhbnNmb3JtPSJ0cmFuc2xhdGUoMzM5NSwzMDA3KSI+PHVzZSB4bGluazpocmVmPSIjbGItMCIvPjwvZz4KPGcgdHJhbnNmb3JtPSJ0cmFuc2xhdGUoMzU4OSwzMDA3KSI+PHVzZSB4bGluazpocmVmPSIjdC0wIi8+PC9nPgo8ZyB0cmFuc2Zvcm09InRyYW5zbGF0ZSgwLDMxMDQpIj48dXNlIHhsaW5rOmhyZWY9IiN0LTAiLz48L2c+CjxnIHRyYW5zZm9ybT0idHJhbnNsYXRlKDM4OCwzMTA0KSI+PHVzZSB4bGluazpocmVmPSIjZW1wdHktMCIvPjwvZz4KPGcgdHJhbnNmb3JtPSJ0cmFuc2xhdGUoNTgyLDMxMDQpIj48dXNlIHhsaW5rOmhyZWY9IiNlbXB0eS0wIi8+PC9nPgo8ZyB0cmFuc2Zvcm09InRyYW5zbGF0ZSg3NzYsMzEwNCkiPjx1c2UgeGxpbms6aHJlZj0iI3JlY3QtMCIvPjwvZz4KPGcgdHJhbnNmb3JtPSJ0cmFuc2xhdGUoMTE2NCwzMTA0KSI+PHVzZSB4bGluazpocmVmPSIjcmItMCIvPjwvZz4KPGcgdHJhbnNmb3JtPSJ0cmFuc2xhdGUoMTI2MSwzMTA0KSI+PHVzZSB4bGluazpocmVmPSIjcmVjdC0wIi8+PC9nPgo8ZyB0cmFuc2Zvcm09InRyYW5zbGF0ZSgxMzU4LDMxMDQpIj48dXNlIHhsaW5rOmhyZWY9IiNyZWN0LTAiLz48L2c+CjxnIHRyYW5zZm9ybT0idHJhbnNsYXRlKDE0NTUsMzEwNCkiPjx1c2UgeGxpbms6aHJlZj0iI3JlY3QtMCIvPjwvZz4KPGcgdHJhbnNmb3JtPSJ0cmFuc2xhdGUoMTU1MiwzMTA0KSI+PHVzZSB4bGluazpocmVmPSIjcmVjdC0wIi8+PC9nPgo8ZyB0cmFuc2Zvcm09InRyYW5zbGF0ZSgxNjQ5LDMxMDQpIj48dXNlIHhsaW5rOmhyZWY9IiNsYi0wIi8+PC9nPgo8ZyB0cmFuc2Zvcm09InRyYW5zbGF0ZSgyMTM0LDMxMDQpIj48dXNlIHhsaW5rOmhyZWY9IiNiLTAiLz48L2c+CjxnIHRyYW5zZm9ybT0idHJhbnNsYXRlKDI0MjUsMzEwNCkiPjx1c2UgeGxpbms6aHJlZj0iI3JiLTAiLz48L2c+CjxnIHRyYW5zZm9ybT0idHJhbnNsYXRlKDI1MjIsMzEwNCkiPjx1c2UgeGxpbms6aHJlZj0iI3JlY3QtMCIvPjwvZz4KPGcgdHJhbnNmb3JtPSJ0cmFuc2xhdGUoMjYxOSwzMTA0KSI+PHVzZSB4bGluazpocmVmPSIjcmVjdC0wIi8+PC9nPgo8ZyB0cmFuc2Zvcm09InRyYW5zbGF0ZSgyNzE2LDMxMDQpIj48dXNlIHhsaW5rOmhyZWY9IiNuX3JiLTAiLz48L2c+CjxnIHRyYW5zZm9ybT0idHJhbnNsYXRlKDI4MTMsMzEwNCkiPjx1c2UgeGxpbms6aHJlZj0iI3JiLTAiLz48L2c+CjxnIHRyYW5zZm9ybT0idHJhbnNsYXRlKDI5MTAsMzEwNCkiPjx1c2UgeGxpbms6aHJlZj0iI2x0LTAiLz48L2c+CjxnIHRyYW5zZm9ybT0idHJhbnNsYXRlKDMwMDcsMzEwNCkiPjx1c2UgeGxpbms6aHJlZj0iI25fcmItMCIvPjwvZz4KPGcgdHJhbnNmb3JtPSJ0cmFuc2xhdGUoMzEwNCwzMTA0KSI+PHVzZSB4bGluazpocmVmPSIjcmItMCIvPjwvZz4KPGcgdHJhbnNmb3JtPSJ0cmFuc2xhdGUoMzIwMSwzMTA0KSI+PHVzZSB4bGluazpocmVmPSIjcmVjdC0wIi8+PC9nPgo8ZyB0cmFuc2Zvcm09InRyYW5zbGF0ZSgzMjk4LDMxMDQpIj48dXNlIHhsaW5rOmhyZWY9IiNyZWN0LTAiLz48L2c+CjxnIHRyYW5zZm9ybT0idHJhbnNsYXRlKDMzOTUsMzEwNCkiPjx1c2UgeGxpbms6aHJlZj0iI3JlY3QtMCIvPjwvZz4KPGcgdHJhbnNmb3JtPSJ0cmFuc2xhdGUoMzQ5MiwzMTA0KSI+PHVzZSB4bGluazpocmVmPSIjbGItMCIvPjwvZz4KPGcgdHJhbnNmb3JtPSJ0cmFuc2xhdGUoMzY4NiwzMTA0KSI+PHVzZSB4bGluazpocmVmPSIjYi0wIi8+PC9nPgo8ZyB0cmFuc2Zvcm09InRyYW5zbGF0ZSgzNzgzLDMxMDQpIj48dXNlIHhsaW5rOmhyZWY9IiNuX3JiLTAiLz48L2c+CjxnIHRyYW5zZm9ybT0idHJhbnNsYXRlKDM4ODAsMzEwNCkiPjx1c2UgeGxpbms6aHJlZj0iI2ItMCIvPjwvZz4KPGcgdHJhbnNmb3JtPSJ0cmFuc2xhdGUoNzc2LDMyMDEpIj48dXNlIHhsaW5rOmhyZWY9IiN0LTAiLz48L2c+CjxnIHRyYW5zZm9ybT0idHJhbnNsYXRlKDk3MCwzMjAxKSI+PHVzZSB4bGluazpocmVmPSIjZW1wdHktMCIvPjwvZz4KPGcgdHJhbnNmb3JtPSJ0cmFuc2xhdGUoMTE2NCwzMjAxKSI+PHVzZSB4bGluazpocmVmPSIjdC0wIi8+PC9nPgo8ZyB0cmFuc2Zvcm09InRyYW5zbGF0ZSgxMzU4LDMyMDEpIj48dXNlIHhsaW5rOmhyZWY9IiN0LTAiLz48L2c+CjxnIHRyYW5zZm9ybT0idHJhbnNsYXRlKDE2NDksMzIwMSkiPjx1c2UgeGxpbms6aHJlZj0iI3JlY3QtMCIvPjwvZz4KPGcgdHJhbnNmb3JtPSJ0cmFuc2xhdGUoMTc0NiwzMjAxKSI+PHVzZSB4bGluazpocmVmPSIjcmVjdC0wIi8+PC9nPgo8ZyB0cmFuc2Zvcm09InRyYW5zbGF0ZSgxODQzLDMyMDEpIj48dXNlIHhsaW5rOmhyZWY9IiNsYi0wIi8+PC9nPgo8ZyB0cmFuc2Zvcm09InRyYW5zbGF0ZSgyMTM0LDMyMDEpIj48dXNlIHhsaW5rOmhyZWY9IiNyZWN0LTAiLz48L2c+CjxnIHRyYW5zZm9ybT0idHJhbnNsYXRlKDIyMzEsMzIwMSkiPjx1c2UgeGxpbms6aHJlZj0iI2xiLTAiLz48L2c+CjxnIHRyYW5zZm9ybT0idHJhbnNsYXRlKDI0MjUsMzIwMSkiPjx1c2UgeGxpbms6aHJlZj0iI3JlY3QtMCIvPjwvZz4KPGcgdHJhbnNmb3JtPSJ0cmFuc2xhdGUoMjYxOSwzMjAxKSI+PHVzZSB4bGluazpocmVmPSIjcmVjdC0wIi8+PC9nPgo8ZyB0cmFuc2Zvcm09InRyYW5zbGF0ZSgyNzE2LDMyMDEpIj48dXNlIHhsaW5rOmhyZWY9IiNyZWN0LTAiLz48L2c+CjxnIHRyYW5zZm9ybT0idHJhbnNsYXRlKDI4MTMsMzIwMSkiPjx1c2UgeGxpbms6aHJlZj0iI3JlY3QtMCIvPjwvZz4KPGcgdHJhbnNmb3JtPSJ0cmFuc2xhdGUoMzAwNywzMjAxKSI+PHVzZSB4bGluazpocmVmPSIjcmItMCIvPjwvZz4KPGcgdHJhbnNmb3JtPSJ0cmFuc2xhdGUoMzEwNCwzMjAxKSI+PHVzZSB4bGluazpocmVmPSIjcmVjdC0wIi8+PC9nPgo8ZyB0cmFuc2Zvcm09InRyYW5zbGF0ZSgzNDkyLDMyMDEpIj48dXNlIHhsaW5rOmhyZWY9IiNyZWN0LTAiLz48L2c+CjxnIHRyYW5zZm9ybT0idHJhbnNsYXRlKDM2ODYsMzIwMSkiPjx1c2UgeGxpbms6aHJlZj0iI3J0LTAiLz48L2c+CjxnIHRyYW5zZm9ybT0idHJhbnNsYXRlKDM3ODMsMzIwMSkiPjx1c2UgeGxpbms6aHJlZj0iI3JlY3QtMCIvPjwvZz4KPGcgdHJhbnNmb3JtPSJ0cmFuc2xhdGUoMzg4MCwzMjAxKSI+PHVzZSB4bGluazpocmVmPSIjbHQtMCIvPjwvZz4KPGcgdHJhbnNmb3JtPSJ0cmFuc2xhdGUoOTcwLDMyOTgpIj48dXNlIHhsaW5rOmhyZWY9IiNuX3JiLTAiLz48L2c+CjxnIHRyYW5zZm9ybT0idHJhbnNsYXRlKDEwNjcsMzI5OCkiPjx1c2UgeGxpbms6aHJlZj0iI2ItMCIvPjwvZz4KPGcgdHJhbnNmb3JtPSJ0cmFuc2xhdGUoMTM1OCwzMjk4KSI+PHVzZSB4bGluazpocmVmPSIjbl9yYi0wIi8+PC9nPgo8ZyB0cmFuc2Zvcm09InRyYW5zbGF0ZSgxNDU1LDMyOTgpIj48dXNlIHhsaW5rOmhyZWY9IiNiLTAiLz48L2c+CjxnIHRyYW5zZm9ybT0idHJhbnNsYXRlKDE2NDksMzI5OCkiPjx1c2UgeGxpbms6aHJlZj0iI3QtMCIvPjwvZz4KPGcgdHJhbnNmb3JtPSJ0cmFuc2xhdGUoMTg0MywzMjk4KSI+PHVzZSB4bGluazpocmVmPSIjcnQtMCIvPjwvZz4KPGcgdHJhbnNmb3JtPSJ0cmFuc2xhdGUoMTk0MCwzMjk4KSI+PHVzZSB4bGluazpocmVmPSIjbC0wIi8+PC9nPgo8ZyB0cmFuc2Zvcm09InRyYW5zbGF0ZSgyMTM0LDMyOTgpIj48dXNlIHhsaW5rOmhyZWY9IiNydC0wIi8+PC9nPgo8ZyB0cmFuc2Zvcm09InRyYW5zbGF0ZSgyMjMxLDMyOTgpIj48dXNlIHhsaW5rOmhyZWY9IiNsdC0wIi8+PC9nPgo8ZyB0cmFuc2Zvcm09InRyYW5zbGF0ZSgyNDI1LDMyOTgpIj48dXNlIHhsaW5rOmhyZWY9IiNyZWN0LTAiLz48L2c+CjxnIHRyYW5zZm9ybT0idHJhbnNsYXRlKDI1MjIsMzI5OCkiPjx1c2UgeGxpbms6aHJlZj0iI25fcmItMCIvPjwvZz4KPGcgdHJhbnNmb3JtPSJ0cmFuc2xhdGUoMjYxOSwzMjk4KSI+PHVzZSB4bGluazpocmVmPSIjcmVjdC0wIi8+PC9nPgo8ZyB0cmFuc2Zvcm09InRyYW5zbGF0ZSgyNzE2LDMyOTgpIj48dXNlIHhsaW5rOmhyZWY9IiNyZWN0LTAiLz48L2c+CjxnIHRyYW5zZm9ybT0idHJhbnNsYXRlKDI4MTMsMzI5OCkiPjx1c2UgeGxpbms6aHJlZj0iI3JlY3QtMCIvPjwvZz4KPGcgdHJhbnNmb3JtPSJ0cmFuc2xhdGUoMjkxMCwzMjk4KSI+PHVzZSB4bGluazpocmVmPSIjbl9yYi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Tg5LDMyOTgpIj48dXNlIHhsaW5rOmhyZWY9IiNsYi0wIi8+PC9nPgo8ZyB0cmFuc2Zvcm09InRyYW5zbGF0ZSgzNzgzLDMyOTgpIj48dXNlIHhsaW5rOmhyZWY9IiN0LTAiLz48L2c+CjxnIHRyYW5zZm9ybT0idHJhbnNsYXRlKDk3MCwzMzk1KSI+PHVzZSB4bGluazpocmVmPSIjci0wIi8+PC9nPgo8ZyB0cmFuc2Zvcm09InRyYW5zbGF0ZSgxMDY3LDMzOTUpIj48dXNlIHhsaW5rOmhyZWY9IiNyZWN0LTAiLz48L2c+CjxnIHRyYW5zZm9ybT0idHJhbnNsYXRlKDExNjQsMzM5NSkiPjx1c2UgeGxpbms6aHJlZj0iI2xiLTAiLz48L2c+CjxnIHRyYW5zZm9ybT0idHJhbnNsYXRlKDEyNjEsMzM5NSkiPjx1c2UgeGxpbms6aHJlZj0iI25fcmItMCIvPjwvZz4KPGcgdHJhbnNmb3JtPSJ0cmFuc2xhdGUoMTM1OCwzMzk1KSI+PHVzZSB4bGluazpocmVmPSIjcmItMCIvPjwvZz4KPGcgdHJhbnNmb3JtPSJ0cmFuc2xhdGUoMTQ1NSwzMzk1KSI+PHVzZSB4bGluazpocmVmPSIjcmVjdC0wIi8+PC9nPgo8ZyB0cmFuc2Zvcm09InRyYW5zbGF0ZSgxNTUyLDMzOTUpIj48dXNlIHhsaW5rOmhyZWY9IiNsYi0wIi8+PC9nPgo8ZyB0cmFuc2Zvcm09InRyYW5zbGF0ZSgxNjQ5LDMzOTUpIj48dXNlIHhsaW5rOmhyZWY9IiNuX3JiLTAiLz48L2c+CjxnIHRyYW5zZm9ybT0idHJhbnNsYXRlKDE3NDYsMzM5NSkiPjx1c2UgeGxpbms6aHJlZj0iI2ItMCIvPjwvZz4KPGcgdHJhbnNmb3JtPSJ0cmFuc2xhdGUoMjAzNywzMzk1KSI+PHVzZSB4bGluazpocmVmPSIjZW1wdHktMCIvPjwvZz4KPGcgdHJhbnNmb3JtPSJ0cmFuc2xhdGUoMjQyNSwzMzk1KSI+PHVzZSB4bGluazpocmVmPSIjcnQtMCIvPjwvZz4KPGcgdHJhbnNmb3JtPSJ0cmFuc2xhdGUoMjUyMiwzMzk1KSI+PHVzZSB4bGluazpocmVmPSIjcmVjdC0wIi8+PC9nPgo8ZyB0cmFuc2Zvcm09InRyYW5zbGF0ZSgyNjE5LDMzOTUpIj48dXNlIHhsaW5rOmhyZWY9IiNyZWN0LTAiLz48L2c+CjxnIHRyYW5zZm9ybT0idHJhbnNsYXRlKDI3MTYsMzM5NSkiPjx1c2UgeGxpbms6aHJlZj0iI3JlY3QtMCIvPjwvZz4KPGcgdHJhbnNmb3JtPSJ0cmFuc2xhdGUoMjgxMywzMzk1KSI+PHVzZSB4bGluazpocmVmPSIjcmVjdC0wIi8+PC9nPgo8ZyB0cmFuc2Zvcm09InRyYW5zbGF0ZSgyOTEwLDMzOTUpIj48dXNlIHhsaW5rOmhyZWY9IiNyZWN0LTAiLz48L2c+CjxnIHRyYW5zZm9ybT0idHJhbnNsYXRlKDMwMDcsMzM5NSkiPjx1c2UgeGxpbms6aHJlZj0iI3JlY3QtMCIvPjwvZz4KPGcgdHJhbnNmb3JtPSJ0cmFuc2xhdGUoMzEwNCwzMzk1KSI+PHVzZSB4bGluazpocmVmPSIjcmVjdC0wIi8+PC9nPgo8ZyB0cmFuc2Zvcm09InRyYW5zbGF0ZSgzMzk1LDMzOTUpIj48dXNlIHhsaW5rOmhyZWY9IiNuX3JiLTAiLz48L2c+CjxnIHRyYW5zZm9ybT0idHJhbnNsYXRlKDM0OTIsMzM5NSkiPjx1c2UgeGxpbms6aHJlZj0iI3JlY3QtMCIvPjwvZz4KPGcgdHJhbnNmb3JtPSJ0cmFuc2xhdGUoMzU4OSwzMzk1KSI+PHVzZSB4bGluazpocmVmPSIjcmVjdC0wIi8+PC9nPgo8ZyB0cmFuc2Zvcm09InRyYW5zbGF0ZSg3NzYsMzQ5MikiPjx1c2UgeGxpbms6aHJlZj0iI2ItMCIvPjwvZz4KPGcgdHJhbnNmb3JtPSJ0cmFuc2xhdGUoMTA2NywzNDkyKSI+PHVzZSB4bGluazpocmVmPSIjcmVjdC0wIi8+PC9nPgo8ZyB0cmFuc2Zvcm09InRyYW5zbGF0ZSgxMTY0LDM0OTIpIj48dXNlIHhsaW5rOmhyZWY9IiNyZWN0LTAiLz48L2c+CjxnIHRyYW5zZm9ybT0idHJhbnNsYXRlKDEyNjEsMzQ5MikiPjx1c2UgeGxpbms6aHJlZj0iI3JlY3QtMCIvPjwvZz4KPGcgdHJhbnNmb3JtPSJ0cmFuc2xhdGUoMTM1OCwzNDkyKSI+PHVzZSB4bGluazpocmVmPSIjcmVjdC0wIi8+PC9nPgo8ZyB0cmFuc2Zvcm09InRyYW5zbGF0ZSgxNTUyLDM0OTIpIj48dXNlIHhsaW5rOmhyZWY9IiNyZWN0LTAiLz48L2c+CjxnIHRyYW5zZm9ybT0idHJhbnNsYXRlKDE2NDksMzQ5MikiPjx1c2UgeGxpbms6aHJlZj0iI3JlY3QtMCIvPjwvZz4KPGcgdHJhbnNmb3JtPSJ0cmFuc2xhdGUoMTc0NiwzNDkyKSI+PHVzZSB4bGluazpocmVmPSIjcmVjdC0wIi8+PC9nPgo8ZyB0cmFuc2Zvcm09InRyYW5zbGF0ZSgxODQzLDM0OTIpIj48dXNlIHhsaW5rOmhyZWY9IiNsYi0wIi8+PC9nPgo8ZyB0cmFuc2Zvcm09InRyYW5zbGF0ZSgyMTM0LDM0OTIpIj48dXNlIHhsaW5rOmhyZWY9IiNuX3JiLTAiLz48L2c+CjxnIHRyYW5zZm9ybT0idHJhbnNsYXRlKDIyMzEsMzQ5MikiPjx1c2UgeGxpbms6aHJlZj0iI3JiLTAiLz48L2c+CjxnIHRyYW5zZm9ybT0idHJhbnNsYXRlKDIzMjgsMzQ5MikiPjx1c2UgeGxpbms6aHJlZj0iI2wtMCIvPjwvZz4KPGcgdHJhbnNmb3JtPSJ0cmFuc2xhdGUoMzEwNCwzNDkyKSI+PHVzZSB4bGluazpocmVmPSIjcn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cmVjdC0wIi8+PC9nPgo8ZyB0cmFuc2Zvcm09InRyYW5zbGF0ZSgzNTg5LDM0OTIpIj48dXNlIHhsaW5rOmhyZWY9IiNyZWN0LTAiLz48L2c+CjxnIHRyYW5zZm9ybT0idHJhbnNsYXRlKDM2ODYsMzQ5MikiPjx1c2UgeGxpbms6aHJlZj0iI2xiLTAiLz48L2c+CjxnIHRyYW5zZm9ybT0idHJhbnNsYXRlKDM4ODAsMzQ5MikiPjx1c2UgeGxpbms6aHJlZj0iI2ItMCIvPjwvZz4KPGcgdHJhbnNmb3JtPSJ0cmFuc2xhdGUoNzc2LDM1ODkpIj48dXNlIHhsaW5rOmhyZWY9IiNyZWN0LTAiLz48L2c+CjxnIHRyYW5zZm9ybT0idHJhbnNsYXRlKDk3MCwzNTg5KSI+PHVzZSB4bGluazpocmVmPSIjci0wIi8+PC9nPgo8ZyB0cmFuc2Zvcm09InRyYW5zbGF0ZSgxMDY3LDM1ODkpIj48dXNlIHhsaW5rOmhyZWY9IiNyZWN0LTAiLz48L2c+CjxnIHRyYW5zZm9ybT0idHJhbnNsYXRlKDExNjQsMzU4OSkiPjx1c2UgeGxpbms6aHJlZj0iI2x0LTAiLz48L2c+CjxnIHRyYW5zZm9ybT0idHJhbnNsYXRlKDEzNTgsMzU4OSkiPjx1c2UgeGxpbms6aHJlZj0iI3QtMCIvPjwvZz4KPGcgdHJhbnNmb3JtPSJ0cmFuc2xhdGUoMTQ1NSwzNTg5KSI+PHVzZSB4bGluazpocmVmPSIjbl9yYi0wIi8+PC9nPgo8ZyB0cmFuc2Zvcm09InRyYW5zbGF0ZSgxNTUyLDM1ODkpIj48dXNlIHhsaW5rOmhyZWY9IiNyZWN0LTAiLz48L2c+CjxnIHRyYW5zZm9ybT0idHJhbnNsYXRlKDE2NDksMzU4OSkiPjx1c2UgeGxpbms6aHJlZj0iI3JlY3QtMCIvPjwvZz4KPGcgdHJhbnNmb3JtPSJ0cmFuc2xhdGUoMTg0MywzNTg5KSI+PHVzZSB4bGluazpocmVmPSIjcnQtMCIvPjwvZz4KPGcgdHJhbnNmb3JtPSJ0cmFuc2xhdGUoMTk0MCwzNTg5KSI+PHVzZSB4bGluazpocmVmPSIjcmVjdC0wIi8+PC9nPgo8ZyB0cmFuc2Zvcm09InRyYW5zbGF0ZSgyMDM3LDM1ODkpIj48dXNlIHhsaW5rOmhyZWY9IiNyZWN0LTAiLz48L2c+CjxnIHRyYW5zZm9ybT0idHJhbnNsYXRlKDIxMzQsMzU4OSkiPjx1c2UgeGxpbms6aHJlZj0iI3JlY3QtMCIvPjwvZz4KPGcgdHJhbnNmb3JtPSJ0cmFuc2xhdGUoMjIzMSwzNTg5KSI+PHVzZSB4bGluazpocmVmPSIjbHQtMCIvPjwvZz4KPGcgdHJhbnNmb3JtPSJ0cmFuc2xhdGUoMjMyOCwzNTg5KSI+PHVzZSB4bGluazpocmVmPSIjbl9yYi0wIi8+PC9nPgo8ZyB0cmFuc2Zvcm09InRyYW5zbGF0ZSgyNDI1LDM1ODkpIj48dXNlIHhsaW5rOmhyZWY9IiNiLTAiLz48L2c+CjxnIHRyYW5zZm9ybT0idHJhbnNsYXRlKDI3MTYsMzU4OSkiPjx1c2UgeGxpbms6aHJlZj0iI2VtcHR5LTAiLz48L2c+CjxnIHRyYW5zZm9ybT0idHJhbnNsYXRlKDI4MTMsMzU4OSkiPjx1c2UgeGxpbms6aHJlZj0iI25fcmItMCIvPjwvZz4KPGcgdHJhbnNmb3JtPSJ0cmFuc2xhdGUoMjkxMCwzNTg5KSI+PHVzZSB4bGluazpocmVmPSIjcmItMCIvPjwvZz4KPGcgdHJhbnNmb3JtPSJ0cmFuc2xhdGUoMzAwNywzNTg5KSI+PHVzZSB4bGluazpocmVmPSIjbC0wIi8+PC9nPgo8ZyB0cmFuc2Zvcm09InRyYW5zbGF0ZSgzMjAxLDM1ODkpIj48dXNlIHhsaW5rOmhyZWY9IiNyZWN0LTAiLz48L2c+CjxnIHRyYW5zZm9ybT0idHJhbnNsYXRlKDMzOTUsMzU4OSkiPjx1c2UgeGxpbms6aHJlZj0iI3JlY3QtMCIvPjwvZz4KPGcgdHJhbnNmb3JtPSJ0cmFuc2xhdGUoMzY4NiwzNTg5KSI+PHVzZSB4bGluazpocmVmPSIjcmVjdC0wIi8+PC9nPgo8ZyB0cmFuc2Zvcm09InRyYW5zbGF0ZSgzODgwLDM1ODkpIj48dXNlIHhsaW5rOmhyZWY9IiN0LTAiLz48L2c+CjxnIHRyYW5zZm9ybT0idHJhbnNsYXRlKDc3NiwzNjg2KSI+PHVzZSB4bGluazpocmVmPSIjdC0wIi8+PC9nPgo8ZyB0cmFuc2Zvcm09InRyYW5zbGF0ZSgxMDY3LDM2ODYpIj48dXNlIHhsaW5rOmhyZWY9IiNyZWN0LTAiLz48L2c+CjxnIHRyYW5zZm9ybT0idHJhbnNsYXRlKDE0NTUsMzY4NikiPjx1c2UgeGxpbms6aHJlZj0iI3ItMCIvPjwvZz4KPGcgdHJhbnNmb3JtPSJ0cmFuc2xhdGUoMTU1MiwzNjg2KSI+PHVzZSB4bGluazpocmVmPSIjcmVjdC0wIi8+PC9nPgo8ZyB0cmFuc2Zvcm09InRyYW5zbGF0ZSgxNjQ5LDM2ODYpIj48dXNlIHhsaW5rOmhyZWY9IiNsdC0wIi8+PC9nPgo8ZyB0cmFuc2Zvcm09InRyYW5zbGF0ZSgyMDM3LDM2ODYpIj48dXNlIHhsaW5rOmhyZWY9IiNyZWN0LTAiLz48L2c+CjxnIHRyYW5zZm9ybT0idHJhbnNsYXRlKDIzMjgsMzY4NikiPjx1c2UgeGxpbms6aHJlZj0iI3JiLTAiLz48L2c+CjxnIHRyYW5zZm9ybT0idHJhbnNsYXRlKDI0MjUsMzY4NikiPjx1c2UgeGxpbms6aHJlZj0iI3JlY3QtMCIvPjwvZz4KPGcgdHJhbnNmb3JtPSJ0cmFuc2xhdGUoMjYxOSwzNjg2KSI+PHVzZSB4bGluazpocmVmPSIjZW1wdHktMCIvPjwvZz4KPGcgdHJhbnNmb3JtPSJ0cmFuc2xhdGUoMjgxMywzNjg2KSI+PHVzZSB4bGluazpocmVmPSIjci0wIi8+PC9nPgo8ZyB0cmFuc2Zvcm09InRyYW5zbGF0ZSgyOTEwLDM2ODYpIj48dXNlIHhsaW5rOmhyZWY9IiNsdC0wIi8+PC9nPgo8ZyB0cmFuc2Zvcm09InRyYW5zbGF0ZSgzMTA0LDM2ODYpIj48dXNlIHhsaW5rOmhyZWY9IiNyYi0wIi8+PC9nPgo8ZyB0cmFuc2Zvcm09InRyYW5zbGF0ZSgzMjAxLDM2ODYpIj48dXNlIHhsaW5rOmhyZWY9IiNyZWN0LTAiLz48L2c+CjxnIHRyYW5zZm9ybT0idHJhbnNsYXRlKDMyOTgsMzY4NikiPjx1c2UgeGxpbms6aHJlZj0iI3JlY3QtMCIvPjwvZz4KPGcgdHJhbnNmb3JtPSJ0cmFuc2xhdGUoMzM5NSwzNjg2KSI+PHVzZSB4bGluazpocmVmPSIjcmVjdC0wIi8+PC9nPgo8ZyB0cmFuc2Zvcm09InRyYW5zbGF0ZSgzNDkyLDM2ODYpIj48dXNlIHhsaW5rOmhyZWY9IiNyZWN0LTAiLz48L2c+CjxnIHRyYW5zZm9ybT0idHJhbnNsYXRlKDM1ODksMzY4NikiPjx1c2UgeGxpbms6aHJlZj0iI3JlY3QtMCIvPjwvZz4KPGcgdHJhbnNmb3JtPSJ0cmFuc2xhdGUoMzY4NiwzNjg2KSI+PHVzZSB4bGluazpocmVmPSIjcmVjdC0wIi8+PC9nPgo8ZyB0cmFuc2Zvcm09InRyYW5zbGF0ZSgzNzgzLDM2ODYpIj48dXNlIHhsaW5rOmhyZWY9IiNsYi0wIi8+PC9nPgo8ZyB0cmFuc2Zvcm09InRyYW5zbGF0ZSg4NzMsMzc4MykiPjx1c2UgeGxpbms6aHJlZj0iI3JiLTAiLz48L2c+CjxnIHRyYW5zZm9ybT0idHJhbnNsYXRlKDk3MCwzNzgzKSI+PHVzZSB4bGluazpocmVmPSIjcmVjdC0wIi8+PC9nPgo8ZyB0cmFuc2Zvcm09InRyYW5zbGF0ZSgxMDY3LDM3ODMpIj48dXNlIHhsaW5rOmhyZWY9IiNyZWN0LTAiLz48L2c+CjxnIHRyYW5zZm9ybT0idHJhbnNsYXRlKDEzNTgsMzc4MykiPjx1c2UgeGxpbms6aHJlZj0iI2VtcHR5LTAiLz48L2c+CjxnIHRyYW5zZm9ybT0idHJhbnNsYXRlKDE3NDYsMzc4MykiPjx1c2UgeGxpbms6aHJlZj0iI2VtcHR5LTAiLz48L2c+CjxnIHRyYW5zZm9ybT0idHJhbnNsYXRlKDE5NDAsMzc4MykiPjx1c2UgeGxpbms6aHJlZj0iI25fcmItMCIvPjwvZz4KPGcgdHJhbnNmb3JtPSJ0cmFuc2xhdGUoMjAzNywzNzgzKSI+PHVzZSB4bGluazpocmVmPSIjcmVjdC0wIi8+PC9nPgo8ZyB0cmFuc2Zvcm09InRyYW5zbGF0ZSgyMzI4LDM3ODMpIj48dXNlIHhsaW5rOmhyZWY9IiNydC0wIi8+PC9nPgo8ZyB0cmFuc2Zvcm09InRyYW5zbGF0ZSgyNDI1LDM3ODMpIj48dXNlIHhsaW5rOmhyZWY9IiNyZWN0LTAiLz48L2c+CjxnIHRyYW5zZm9ybT0idHJhbnNsYXRlKDI3MTYsMzc4MykiPjx1c2UgeGxpbms6aHJlZj0iI2VtcHR5LTAiLz48L2c+CjxnIHRyYW5zZm9ybT0idHJhbnNsYXRlKDMxMDQsMzc4MykiPjx1c2UgeGxpbms6aHJlZj0iI3QtMCIvPjwvZz4KPGcgdHJhbnNmb3JtPSJ0cmFuc2xhdGUoMzQ5MiwzNzgzKSI+PHVzZSB4bGluazpocmVmPSIjcmVjdC0wIi8+PC9nPgo8ZyB0cmFuc2Zvcm09InRyYW5zbGF0ZSgzNTg5LDM3ODMpIj48dXNlIHhsaW5rOmhyZWY9IiNsdC0wIi8+PC9nPgo8ZyB0cmFuc2Zvcm09InRyYW5zbGF0ZSgzNzgzLDM3ODMpIj48dXNlIHhsaW5rOmhyZWY9IiN0LTAiLz48L2c+CjxnIHRyYW5zZm9ybT0idHJhbnNsYXRlKDg3MywzODgwKSI+PHVzZSB4bGluazpocmVmPSIjcnQtMCIvPjwvZz4KPGcgdHJhbnNmb3JtPSJ0cmFuc2xhdGUoOTcwLDM4ODApIj48dXNlIHhsaW5rOmhyZWY9IiNyZWN0LTAiLz48L2c+CjxnIHRyYW5zZm9ybT0idHJhbnNsYXRlKDEwNjcsMzg4MCkiPjx1c2UgeGxpbms6aHJlZj0iI3JlY3QtMCIvPjwvZz4KPGcgdHJhbnNmb3JtPSJ0cmFuc2xhdGUoMTE2NCwzODgwKSI+PHVzZSB4bGluazpocmVmPSIjbC0wIi8+PC9nPgo8ZyB0cmFuc2Zvcm09InRyYW5zbGF0ZSgxOTQwLDM4ODApIj48dXNlIHhsaW5rOmhyZWY9IiNyLTAiLz48L2c+CjxnIHRyYW5zZm9ybT0idHJhbnNsYXRlKDIwMzcsMzg4MCkiPjx1c2UgeGxpbms6aHJlZj0iI2x0LTAiLz48L2c+CjxnIHRyYW5zZm9ybT0idHJhbnNsYXRlKDIyMzEsMzg4MCkiPjx1c2UgeGxpbms6aHJlZj0iI2VtcHR5LTAiLz48L2c+CjxnIHRyYW5zZm9ybT0idHJhbnNsYXRlKDI0MjUsMzg4MCkiPjx1c2UgeGxpbms6aHJlZj0iI3QtMCIvPjwvZz4KPGcgdHJhbnNmb3JtPSJ0cmFuc2xhdGUoMjgxMywzODgwKSI+PHVzZSB4bGluazpocmVmPSIjci0wIi8+PC9nPgo8ZyB0cmFuc2Zvcm09InRyYW5zbGF0ZSgyOTEwLDM4ODApIj48dXNlIHhsaW5rOmhyZWY9IiNsLTAiLz48L2c+CjxnIHRyYW5zZm9ybT0idHJhbnNsYXRlKDMzOTUsMzg4MCkiPjx1c2UgeGxpbms6aHJlZj0iI3ItMCIvPjwvZz4KPGcgdHJhbnNmb3JtPSJ0cmFuc2xhdGUoMzQ5MiwzODgwKSI+PHVzZSB4bGluazpocmVmPSIjbHQtMCIvPjwvZz4KPGcgdHJhbnNmb3JtPSJ0cmFuc2xhdGUoMzY4NiwzODgwKSI+PHVzZSB4bGluazpocmVmPSIjZW1wdHk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bject 15"/>
          <p:cNvSpPr txBox="1"/>
          <p:nvPr/>
        </p:nvSpPr>
        <p:spPr>
          <a:xfrm>
            <a:off x="1573121" y="334579"/>
            <a:ext cx="4469090" cy="337013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2000" spc="-6" dirty="0" smtClean="0">
                <a:solidFill>
                  <a:srgbClr val="682F8D"/>
                </a:solidFill>
                <a:latin typeface="Montserrat"/>
                <a:cs typeface="Montserrat"/>
              </a:rPr>
              <a:t>ПЕРЕЧЕНЬ УЧРЕЖДЕНИЙ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pic>
        <p:nvPicPr>
          <p:cNvPr id="3074" name="Picture 2" descr="http://qrcoder.ru/code/?https%3A%2F%2Fdisk.yandex.ru%2Fi%2FHtcGTl57TnSgmA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57" y="1902944"/>
            <a:ext cx="2668307" cy="26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8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6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8559" y="466172"/>
            <a:ext cx="7558876" cy="337013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2000" spc="-6" dirty="0" smtClean="0">
                <a:solidFill>
                  <a:srgbClr val="682F8D"/>
                </a:solidFill>
                <a:latin typeface="Montserrat"/>
                <a:cs typeface="Montserrat"/>
              </a:rPr>
              <a:t>РЕГИСТРАЦИЯ УЧАСТНИКОВ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1728558" y="2021549"/>
            <a:ext cx="4546735" cy="3775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ctr">
              <a:spcBef>
                <a:spcPts val="64"/>
              </a:spcBef>
            </a:pPr>
            <a:r>
              <a:rPr lang="ru-RU" sz="2400" b="1" dirty="0" smtClean="0">
                <a:solidFill>
                  <a:srgbClr val="682F8D"/>
                </a:solidFill>
                <a:latin typeface="Montserrat"/>
                <a:cs typeface="Montserrat"/>
              </a:rPr>
              <a:t>Количество новых заявок 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728559" y="3290978"/>
            <a:ext cx="4232970" cy="7468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ctr">
              <a:spcBef>
                <a:spcPts val="64"/>
              </a:spcBef>
            </a:pPr>
            <a:r>
              <a:rPr lang="ru-RU" sz="2400" b="1" dirty="0" smtClean="0">
                <a:solidFill>
                  <a:srgbClr val="682F8D"/>
                </a:solidFill>
                <a:latin typeface="Montserrat"/>
                <a:cs typeface="Montserrat"/>
              </a:rPr>
              <a:t>Количество подтвержденных заявок 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6811546" y="2021549"/>
            <a:ext cx="3938476" cy="3775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ctr">
              <a:spcBef>
                <a:spcPts val="64"/>
              </a:spcBef>
            </a:pPr>
            <a:r>
              <a:rPr lang="ru-RU" sz="2400" b="1" dirty="0" smtClean="0">
                <a:solidFill>
                  <a:srgbClr val="682F8D"/>
                </a:solidFill>
                <a:latin typeface="Montserrat"/>
                <a:cs typeface="Montserrat"/>
              </a:rPr>
              <a:t>2 163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6811546" y="3475643"/>
            <a:ext cx="3938476" cy="3775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126" rIns="0" bIns="0" rtlCol="0">
            <a:spAutoFit/>
          </a:bodyPr>
          <a:lstStyle/>
          <a:p>
            <a:pPr marL="8125" algn="ctr">
              <a:spcBef>
                <a:spcPts val="64"/>
              </a:spcBef>
            </a:pPr>
            <a:r>
              <a:rPr lang="ru-RU" sz="2400" b="1" dirty="0" smtClean="0">
                <a:solidFill>
                  <a:srgbClr val="682F8D"/>
                </a:solidFill>
                <a:latin typeface="Montserrat"/>
                <a:cs typeface="Montserrat"/>
              </a:rPr>
              <a:t>3 443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1600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 smtClean="0">
                <a:solidFill>
                  <a:srgbClr val="682F8D"/>
                </a:solidFill>
                <a:latin typeface="Montserrat Light"/>
                <a:cs typeface="Montserrat Light"/>
              </a:rPr>
              <a:t>6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8559" y="415100"/>
            <a:ext cx="4232970" cy="337013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2000" spc="-6" dirty="0" smtClean="0">
                <a:solidFill>
                  <a:srgbClr val="682F8D"/>
                </a:solidFill>
                <a:latin typeface="Montserrat"/>
                <a:cs typeface="Montserrat"/>
              </a:rPr>
              <a:t>РЕГИСТРАЦИЯ УЧАСТНИКОВ</a:t>
            </a:r>
            <a:endParaRPr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56391"/>
              </p:ext>
            </p:extLst>
          </p:nvPr>
        </p:nvGraphicFramePr>
        <p:xfrm>
          <a:off x="1728559" y="956794"/>
          <a:ext cx="8712000" cy="5727861"/>
        </p:xfrm>
        <a:graphic>
          <a:graphicData uri="http://schemas.openxmlformats.org/drawingml/2006/table">
            <a:tbl>
              <a:tblPr firstRow="1" firstCol="1" bandRow="1"/>
              <a:tblGrid>
                <a:gridCol w="4356000">
                  <a:extLst>
                    <a:ext uri="{9D8B030D-6E8A-4147-A177-3AD203B41FA5}">
                      <a16:colId xmlns:a16="http://schemas.microsoft.com/office/drawing/2014/main" val="165793368"/>
                    </a:ext>
                  </a:extLst>
                </a:gridCol>
                <a:gridCol w="4356000">
                  <a:extLst>
                    <a:ext uri="{9D8B030D-6E8A-4147-A177-3AD203B41FA5}">
                      <a16:colId xmlns:a16="http://schemas.microsoft.com/office/drawing/2014/main" val="438720063"/>
                    </a:ext>
                  </a:extLst>
                </a:gridCol>
              </a:tblGrid>
              <a:tr h="212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Муниципалитет ребенка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Количество заявок (все статусы)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0059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Арамильский</a:t>
                      </a: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44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699164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Артемовский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541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080731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Артинский</a:t>
                      </a: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508179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 err="1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Асбестовский</a:t>
                      </a: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52382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Ачитский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5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743462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Белоярский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685791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Березовский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96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415065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Верхнесалдинский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9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96268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Гаринский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472541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Горноуральский ГО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105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603825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Г. Нижний Тагил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253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175406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Верхняя Тура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26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282809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Сухой Лог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347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476185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город Лесной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116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814140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Богданович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296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689019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Верхний Тагил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65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594515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Верхняя Пышма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40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648390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Верхотурский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217313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Дегтярск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37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55951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Заречный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27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988833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ЗАТО Уральский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2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37440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Карпинск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85950" algn="l"/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161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577290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Краснотурьинск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5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689290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Красноуральск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9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346564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Нижняя Салда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67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423531"/>
                  </a:ext>
                </a:extLst>
              </a:tr>
              <a:tr h="212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ГО Ревда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59680" algn="l"/>
                        </a:tabLst>
                      </a:pPr>
                      <a:r>
                        <a:rPr lang="ru-RU" sz="1300" b="1" kern="500" baseline="0" dirty="0">
                          <a:solidFill>
                            <a:srgbClr val="682F8D"/>
                          </a:solidFill>
                          <a:latin typeface="Montserrat"/>
                          <a:ea typeface="+mn-ea"/>
                          <a:cs typeface="Montserrat"/>
                        </a:rPr>
                        <a:t>6</a:t>
                      </a:r>
                    </a:p>
                  </a:txBody>
                  <a:tcPr marL="24208" marR="24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52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9818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405</Words>
  <Application>Microsoft Office PowerPoint</Application>
  <PresentationFormat>Широкоэкранный</PresentationFormat>
  <Paragraphs>190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Montserrat</vt:lpstr>
      <vt:lpstr>Montserrat Black</vt:lpstr>
      <vt:lpstr>Montserrat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Корьякина Екатерина Александровна</cp:lastModifiedBy>
  <cp:revision>248</cp:revision>
  <dcterms:created xsi:type="dcterms:W3CDTF">2021-06-04T06:08:56Z</dcterms:created>
  <dcterms:modified xsi:type="dcterms:W3CDTF">2022-11-08T11:55:36Z</dcterms:modified>
</cp:coreProperties>
</file>